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</p:sldIdLst>
  <p:sldSz cx="20104100" cy="11518900"/>
  <p:notesSz cx="20104100" cy="11518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48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70859"/>
            <a:ext cx="17088486" cy="2418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450584"/>
            <a:ext cx="14072870" cy="287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49347"/>
            <a:ext cx="8745284" cy="7602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49347"/>
            <a:ext cx="8745284" cy="7602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60756"/>
            <a:ext cx="18093690" cy="1843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49347"/>
            <a:ext cx="18093690" cy="7602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712577"/>
            <a:ext cx="6433312" cy="57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712577"/>
            <a:ext cx="4623943" cy="57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712577"/>
            <a:ext cx="4623943" cy="57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EC62A-DFD7-B70B-2CA2-5715E3F9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9027" y="-3263653"/>
            <a:ext cx="12601246" cy="178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72380-08E8-1EDE-177F-FC5299D93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7524" y="-3254498"/>
            <a:ext cx="12816651" cy="18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96023-B3F5-B79C-C62E-4D65D852F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1325" y="-3416053"/>
            <a:ext cx="12816650" cy="18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8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"/>
            <a:ext cx="20104100" cy="11515090"/>
          </a:xfrm>
          <a:custGeom>
            <a:avLst/>
            <a:gdLst/>
            <a:ahLst/>
            <a:cxnLst/>
            <a:rect l="l" t="t" r="r" b="b"/>
            <a:pathLst>
              <a:path w="20104100" h="11515090">
                <a:moveTo>
                  <a:pt x="20104084" y="0"/>
                </a:moveTo>
                <a:lnTo>
                  <a:pt x="0" y="0"/>
                </a:lnTo>
                <a:lnTo>
                  <a:pt x="0" y="11515017"/>
                </a:lnTo>
                <a:lnTo>
                  <a:pt x="20104084" y="11515017"/>
                </a:lnTo>
                <a:lnTo>
                  <a:pt x="20104084" y="0"/>
                </a:lnTo>
                <a:close/>
              </a:path>
            </a:pathLst>
          </a:custGeom>
          <a:solidFill>
            <a:srgbClr val="005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54468" y="0"/>
            <a:ext cx="5050155" cy="11515090"/>
          </a:xfrm>
          <a:custGeom>
            <a:avLst/>
            <a:gdLst/>
            <a:ahLst/>
            <a:cxnLst/>
            <a:rect l="l" t="t" r="r" b="b"/>
            <a:pathLst>
              <a:path w="5050155" h="11515090">
                <a:moveTo>
                  <a:pt x="0" y="0"/>
                </a:moveTo>
                <a:lnTo>
                  <a:pt x="0" y="11515023"/>
                </a:lnTo>
                <a:lnTo>
                  <a:pt x="5049619" y="11515023"/>
                </a:lnTo>
                <a:lnTo>
                  <a:pt x="5049631" y="6"/>
                </a:lnTo>
                <a:lnTo>
                  <a:pt x="0" y="0"/>
                </a:lnTo>
                <a:close/>
              </a:path>
            </a:pathLst>
          </a:custGeom>
          <a:solidFill>
            <a:srgbClr val="00393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529" y="1489717"/>
            <a:ext cx="3410585" cy="3773804"/>
          </a:xfrm>
          <a:custGeom>
            <a:avLst/>
            <a:gdLst/>
            <a:ahLst/>
            <a:cxnLst/>
            <a:rect l="l" t="t" r="r" b="b"/>
            <a:pathLst>
              <a:path w="3410585" h="3773804">
                <a:moveTo>
                  <a:pt x="3410048" y="3633748"/>
                </a:moveTo>
                <a:lnTo>
                  <a:pt x="2781140" y="3633748"/>
                </a:lnTo>
                <a:lnTo>
                  <a:pt x="2781140" y="3773516"/>
                </a:lnTo>
                <a:lnTo>
                  <a:pt x="3410048" y="3773516"/>
                </a:lnTo>
                <a:lnTo>
                  <a:pt x="3410048" y="3633748"/>
                </a:lnTo>
                <a:close/>
              </a:path>
              <a:path w="3410585" h="3773804">
                <a:moveTo>
                  <a:pt x="3158802" y="139764"/>
                </a:moveTo>
                <a:lnTo>
                  <a:pt x="2943989" y="139764"/>
                </a:lnTo>
                <a:lnTo>
                  <a:pt x="905883" y="1886758"/>
                </a:lnTo>
                <a:lnTo>
                  <a:pt x="2944029" y="3633748"/>
                </a:lnTo>
                <a:lnTo>
                  <a:pt x="3158802" y="3633748"/>
                </a:lnTo>
                <a:lnTo>
                  <a:pt x="1120639" y="1886758"/>
                </a:lnTo>
                <a:lnTo>
                  <a:pt x="3158802" y="139764"/>
                </a:lnTo>
                <a:close/>
              </a:path>
              <a:path w="3410585" h="3773804">
                <a:moveTo>
                  <a:pt x="3410048" y="0"/>
                </a:moveTo>
                <a:lnTo>
                  <a:pt x="2781140" y="0"/>
                </a:lnTo>
                <a:lnTo>
                  <a:pt x="2781140" y="139764"/>
                </a:lnTo>
                <a:lnTo>
                  <a:pt x="3410048" y="139764"/>
                </a:lnTo>
                <a:lnTo>
                  <a:pt x="3410048" y="0"/>
                </a:lnTo>
                <a:close/>
              </a:path>
              <a:path w="3410585" h="3773804">
                <a:moveTo>
                  <a:pt x="207310" y="3443316"/>
                </a:moveTo>
                <a:lnTo>
                  <a:pt x="165500" y="3481416"/>
                </a:lnTo>
                <a:lnTo>
                  <a:pt x="126572" y="3519516"/>
                </a:lnTo>
                <a:lnTo>
                  <a:pt x="91355" y="3557616"/>
                </a:lnTo>
                <a:lnTo>
                  <a:pt x="60680" y="3595716"/>
                </a:lnTo>
                <a:lnTo>
                  <a:pt x="35378" y="3646516"/>
                </a:lnTo>
                <a:lnTo>
                  <a:pt x="16276" y="3684616"/>
                </a:lnTo>
                <a:lnTo>
                  <a:pt x="4207" y="3735416"/>
                </a:lnTo>
                <a:lnTo>
                  <a:pt x="0" y="3773516"/>
                </a:lnTo>
                <a:lnTo>
                  <a:pt x="139761" y="3773516"/>
                </a:lnTo>
                <a:lnTo>
                  <a:pt x="146244" y="3735416"/>
                </a:lnTo>
                <a:lnTo>
                  <a:pt x="164515" y="3697316"/>
                </a:lnTo>
                <a:lnTo>
                  <a:pt x="192808" y="3659216"/>
                </a:lnTo>
                <a:lnTo>
                  <a:pt x="229353" y="3621116"/>
                </a:lnTo>
                <a:lnTo>
                  <a:pt x="272385" y="3570316"/>
                </a:lnTo>
                <a:lnTo>
                  <a:pt x="320134" y="3532216"/>
                </a:lnTo>
                <a:lnTo>
                  <a:pt x="270390" y="3494116"/>
                </a:lnTo>
                <a:lnTo>
                  <a:pt x="228330" y="3468716"/>
                </a:lnTo>
                <a:lnTo>
                  <a:pt x="207310" y="3443316"/>
                </a:lnTo>
                <a:close/>
              </a:path>
              <a:path w="3410585" h="3773804">
                <a:moveTo>
                  <a:pt x="209774" y="2694016"/>
                </a:moveTo>
                <a:lnTo>
                  <a:pt x="207310" y="2694016"/>
                </a:lnTo>
                <a:lnTo>
                  <a:pt x="165500" y="2732116"/>
                </a:lnTo>
                <a:lnTo>
                  <a:pt x="126572" y="2770216"/>
                </a:lnTo>
                <a:lnTo>
                  <a:pt x="91355" y="2808316"/>
                </a:lnTo>
                <a:lnTo>
                  <a:pt x="60680" y="2846416"/>
                </a:lnTo>
                <a:lnTo>
                  <a:pt x="35378" y="2884516"/>
                </a:lnTo>
                <a:lnTo>
                  <a:pt x="16276" y="2935316"/>
                </a:lnTo>
                <a:lnTo>
                  <a:pt x="4207" y="2973416"/>
                </a:lnTo>
                <a:lnTo>
                  <a:pt x="0" y="3024216"/>
                </a:lnTo>
                <a:lnTo>
                  <a:pt x="4207" y="3075016"/>
                </a:lnTo>
                <a:lnTo>
                  <a:pt x="16276" y="3113116"/>
                </a:lnTo>
                <a:lnTo>
                  <a:pt x="35378" y="3163916"/>
                </a:lnTo>
                <a:lnTo>
                  <a:pt x="60680" y="3202016"/>
                </a:lnTo>
                <a:lnTo>
                  <a:pt x="91355" y="3240116"/>
                </a:lnTo>
                <a:lnTo>
                  <a:pt x="126572" y="3278216"/>
                </a:lnTo>
                <a:lnTo>
                  <a:pt x="165500" y="3316316"/>
                </a:lnTo>
                <a:lnTo>
                  <a:pt x="207310" y="3354416"/>
                </a:lnTo>
                <a:lnTo>
                  <a:pt x="220909" y="3367116"/>
                </a:lnTo>
                <a:lnTo>
                  <a:pt x="234682" y="3379816"/>
                </a:lnTo>
                <a:lnTo>
                  <a:pt x="262660" y="3405216"/>
                </a:lnTo>
                <a:lnTo>
                  <a:pt x="316005" y="3443316"/>
                </a:lnTo>
                <a:lnTo>
                  <a:pt x="355197" y="3468716"/>
                </a:lnTo>
                <a:lnTo>
                  <a:pt x="376469" y="3494116"/>
                </a:lnTo>
                <a:lnTo>
                  <a:pt x="390763" y="3506816"/>
                </a:lnTo>
                <a:lnTo>
                  <a:pt x="404941" y="3506816"/>
                </a:lnTo>
                <a:lnTo>
                  <a:pt x="418966" y="3519516"/>
                </a:lnTo>
                <a:lnTo>
                  <a:pt x="432801" y="3532216"/>
                </a:lnTo>
                <a:lnTo>
                  <a:pt x="480557" y="3570316"/>
                </a:lnTo>
                <a:lnTo>
                  <a:pt x="523592" y="3621116"/>
                </a:lnTo>
                <a:lnTo>
                  <a:pt x="560141" y="3659216"/>
                </a:lnTo>
                <a:lnTo>
                  <a:pt x="588435" y="3697316"/>
                </a:lnTo>
                <a:lnTo>
                  <a:pt x="606708" y="3735416"/>
                </a:lnTo>
                <a:lnTo>
                  <a:pt x="613192" y="3773516"/>
                </a:lnTo>
                <a:lnTo>
                  <a:pt x="752956" y="3773516"/>
                </a:lnTo>
                <a:lnTo>
                  <a:pt x="748748" y="3735416"/>
                </a:lnTo>
                <a:lnTo>
                  <a:pt x="736678" y="3684616"/>
                </a:lnTo>
                <a:lnTo>
                  <a:pt x="717576" y="3646516"/>
                </a:lnTo>
                <a:lnTo>
                  <a:pt x="692272" y="3595716"/>
                </a:lnTo>
                <a:lnTo>
                  <a:pt x="661597" y="3557616"/>
                </a:lnTo>
                <a:lnTo>
                  <a:pt x="626380" y="3519516"/>
                </a:lnTo>
                <a:lnTo>
                  <a:pt x="587451" y="3481416"/>
                </a:lnTo>
                <a:lnTo>
                  <a:pt x="545642" y="3443316"/>
                </a:lnTo>
                <a:lnTo>
                  <a:pt x="532044" y="3430616"/>
                </a:lnTo>
                <a:lnTo>
                  <a:pt x="518271" y="3430616"/>
                </a:lnTo>
                <a:lnTo>
                  <a:pt x="490285" y="3405216"/>
                </a:lnTo>
                <a:lnTo>
                  <a:pt x="436945" y="3367116"/>
                </a:lnTo>
                <a:lnTo>
                  <a:pt x="397750" y="3329016"/>
                </a:lnTo>
                <a:lnTo>
                  <a:pt x="376469" y="3316316"/>
                </a:lnTo>
                <a:lnTo>
                  <a:pt x="347997" y="3290916"/>
                </a:lnTo>
                <a:lnTo>
                  <a:pt x="333972" y="3278216"/>
                </a:lnTo>
                <a:lnTo>
                  <a:pt x="320134" y="3265516"/>
                </a:lnTo>
                <a:lnTo>
                  <a:pt x="272385" y="3227416"/>
                </a:lnTo>
                <a:lnTo>
                  <a:pt x="229353" y="3189316"/>
                </a:lnTo>
                <a:lnTo>
                  <a:pt x="192808" y="3151216"/>
                </a:lnTo>
                <a:lnTo>
                  <a:pt x="164515" y="3100416"/>
                </a:lnTo>
                <a:lnTo>
                  <a:pt x="146244" y="3062316"/>
                </a:lnTo>
                <a:lnTo>
                  <a:pt x="139761" y="3024216"/>
                </a:lnTo>
                <a:lnTo>
                  <a:pt x="146242" y="2986116"/>
                </a:lnTo>
                <a:lnTo>
                  <a:pt x="164507" y="2948016"/>
                </a:lnTo>
                <a:lnTo>
                  <a:pt x="192790" y="2897216"/>
                </a:lnTo>
                <a:lnTo>
                  <a:pt x="229324" y="2859116"/>
                </a:lnTo>
                <a:lnTo>
                  <a:pt x="272343" y="2821016"/>
                </a:lnTo>
                <a:lnTo>
                  <a:pt x="320151" y="2782916"/>
                </a:lnTo>
                <a:lnTo>
                  <a:pt x="312858" y="2770216"/>
                </a:lnTo>
                <a:lnTo>
                  <a:pt x="271009" y="2744816"/>
                </a:lnTo>
                <a:lnTo>
                  <a:pt x="250627" y="2732116"/>
                </a:lnTo>
                <a:lnTo>
                  <a:pt x="230190" y="2706716"/>
                </a:lnTo>
                <a:lnTo>
                  <a:pt x="209774" y="2694016"/>
                </a:lnTo>
                <a:close/>
              </a:path>
              <a:path w="3410585" h="3773804">
                <a:moveTo>
                  <a:pt x="207310" y="1932016"/>
                </a:moveTo>
                <a:lnTo>
                  <a:pt x="165500" y="1970116"/>
                </a:lnTo>
                <a:lnTo>
                  <a:pt x="126572" y="2008216"/>
                </a:lnTo>
                <a:lnTo>
                  <a:pt x="91355" y="2046316"/>
                </a:lnTo>
                <a:lnTo>
                  <a:pt x="60680" y="2097116"/>
                </a:lnTo>
                <a:lnTo>
                  <a:pt x="35378" y="2135216"/>
                </a:lnTo>
                <a:lnTo>
                  <a:pt x="16276" y="2173316"/>
                </a:lnTo>
                <a:lnTo>
                  <a:pt x="4207" y="2224116"/>
                </a:lnTo>
                <a:lnTo>
                  <a:pt x="0" y="2274916"/>
                </a:lnTo>
                <a:lnTo>
                  <a:pt x="3587" y="2313016"/>
                </a:lnTo>
                <a:lnTo>
                  <a:pt x="13916" y="2351116"/>
                </a:lnTo>
                <a:lnTo>
                  <a:pt x="30334" y="2401916"/>
                </a:lnTo>
                <a:lnTo>
                  <a:pt x="52191" y="2440016"/>
                </a:lnTo>
                <a:lnTo>
                  <a:pt x="78835" y="2478116"/>
                </a:lnTo>
                <a:lnTo>
                  <a:pt x="109615" y="2516216"/>
                </a:lnTo>
                <a:lnTo>
                  <a:pt x="143880" y="2541616"/>
                </a:lnTo>
                <a:lnTo>
                  <a:pt x="180979" y="2579716"/>
                </a:lnTo>
                <a:lnTo>
                  <a:pt x="187472" y="2579716"/>
                </a:lnTo>
                <a:lnTo>
                  <a:pt x="194030" y="2592416"/>
                </a:lnTo>
                <a:lnTo>
                  <a:pt x="200645" y="2592416"/>
                </a:lnTo>
                <a:lnTo>
                  <a:pt x="207310" y="2605116"/>
                </a:lnTo>
                <a:lnTo>
                  <a:pt x="220907" y="2617816"/>
                </a:lnTo>
                <a:lnTo>
                  <a:pt x="234676" y="2630516"/>
                </a:lnTo>
                <a:lnTo>
                  <a:pt x="248598" y="2630516"/>
                </a:lnTo>
                <a:lnTo>
                  <a:pt x="262653" y="2643216"/>
                </a:lnTo>
                <a:lnTo>
                  <a:pt x="280356" y="2655916"/>
                </a:lnTo>
                <a:lnTo>
                  <a:pt x="298153" y="2681316"/>
                </a:lnTo>
                <a:lnTo>
                  <a:pt x="316005" y="2694016"/>
                </a:lnTo>
                <a:lnTo>
                  <a:pt x="355197" y="2719416"/>
                </a:lnTo>
                <a:lnTo>
                  <a:pt x="376469" y="2732116"/>
                </a:lnTo>
                <a:lnTo>
                  <a:pt x="390762" y="2744816"/>
                </a:lnTo>
                <a:lnTo>
                  <a:pt x="418959" y="2770216"/>
                </a:lnTo>
                <a:lnTo>
                  <a:pt x="432791" y="2782916"/>
                </a:lnTo>
                <a:lnTo>
                  <a:pt x="439770" y="2782916"/>
                </a:lnTo>
                <a:lnTo>
                  <a:pt x="446688" y="2795616"/>
                </a:lnTo>
                <a:lnTo>
                  <a:pt x="453540" y="2795616"/>
                </a:lnTo>
                <a:lnTo>
                  <a:pt x="460318" y="2808316"/>
                </a:lnTo>
                <a:lnTo>
                  <a:pt x="501560" y="2846416"/>
                </a:lnTo>
                <a:lnTo>
                  <a:pt x="538247" y="2871816"/>
                </a:lnTo>
                <a:lnTo>
                  <a:pt x="569066" y="2909916"/>
                </a:lnTo>
                <a:lnTo>
                  <a:pt x="592705" y="2948016"/>
                </a:lnTo>
                <a:lnTo>
                  <a:pt x="607851" y="2986116"/>
                </a:lnTo>
                <a:lnTo>
                  <a:pt x="613192" y="3024216"/>
                </a:lnTo>
                <a:lnTo>
                  <a:pt x="606708" y="3062316"/>
                </a:lnTo>
                <a:lnTo>
                  <a:pt x="588435" y="3100416"/>
                </a:lnTo>
                <a:lnTo>
                  <a:pt x="560141" y="3151216"/>
                </a:lnTo>
                <a:lnTo>
                  <a:pt x="523592" y="3189316"/>
                </a:lnTo>
                <a:lnTo>
                  <a:pt x="480557" y="3227416"/>
                </a:lnTo>
                <a:lnTo>
                  <a:pt x="432801" y="3265516"/>
                </a:lnTo>
                <a:lnTo>
                  <a:pt x="482562" y="3303616"/>
                </a:lnTo>
                <a:lnTo>
                  <a:pt x="503565" y="3329016"/>
                </a:lnTo>
                <a:lnTo>
                  <a:pt x="545642" y="3354416"/>
                </a:lnTo>
                <a:lnTo>
                  <a:pt x="587451" y="3316316"/>
                </a:lnTo>
                <a:lnTo>
                  <a:pt x="626380" y="3278216"/>
                </a:lnTo>
                <a:lnTo>
                  <a:pt x="661597" y="3240116"/>
                </a:lnTo>
                <a:lnTo>
                  <a:pt x="692272" y="3202016"/>
                </a:lnTo>
                <a:lnTo>
                  <a:pt x="717576" y="3163916"/>
                </a:lnTo>
                <a:lnTo>
                  <a:pt x="736678" y="3113116"/>
                </a:lnTo>
                <a:lnTo>
                  <a:pt x="748748" y="3075016"/>
                </a:lnTo>
                <a:lnTo>
                  <a:pt x="752956" y="3024216"/>
                </a:lnTo>
                <a:lnTo>
                  <a:pt x="749368" y="2986116"/>
                </a:lnTo>
                <a:lnTo>
                  <a:pt x="739040" y="2935316"/>
                </a:lnTo>
                <a:lnTo>
                  <a:pt x="722621" y="2897216"/>
                </a:lnTo>
                <a:lnTo>
                  <a:pt x="700764" y="2859116"/>
                </a:lnTo>
                <a:lnTo>
                  <a:pt x="674120" y="2821016"/>
                </a:lnTo>
                <a:lnTo>
                  <a:pt x="643339" y="2782916"/>
                </a:lnTo>
                <a:lnTo>
                  <a:pt x="609073" y="2744816"/>
                </a:lnTo>
                <a:lnTo>
                  <a:pt x="571973" y="2719416"/>
                </a:lnTo>
                <a:lnTo>
                  <a:pt x="565477" y="2706716"/>
                </a:lnTo>
                <a:lnTo>
                  <a:pt x="558920" y="2706716"/>
                </a:lnTo>
                <a:lnTo>
                  <a:pt x="552306" y="2694016"/>
                </a:lnTo>
                <a:lnTo>
                  <a:pt x="545642" y="2694016"/>
                </a:lnTo>
                <a:lnTo>
                  <a:pt x="504351" y="2655916"/>
                </a:lnTo>
                <a:lnTo>
                  <a:pt x="436945" y="2605116"/>
                </a:lnTo>
                <a:lnTo>
                  <a:pt x="397750" y="2579716"/>
                </a:lnTo>
                <a:lnTo>
                  <a:pt x="376469" y="2554316"/>
                </a:lnTo>
                <a:lnTo>
                  <a:pt x="362180" y="2554316"/>
                </a:lnTo>
                <a:lnTo>
                  <a:pt x="333985" y="2528916"/>
                </a:lnTo>
                <a:lnTo>
                  <a:pt x="320151" y="2516216"/>
                </a:lnTo>
                <a:lnTo>
                  <a:pt x="313178" y="2503516"/>
                </a:lnTo>
                <a:lnTo>
                  <a:pt x="299418" y="2503516"/>
                </a:lnTo>
                <a:lnTo>
                  <a:pt x="292647" y="2490816"/>
                </a:lnTo>
                <a:lnTo>
                  <a:pt x="251401" y="2452716"/>
                </a:lnTo>
                <a:lnTo>
                  <a:pt x="214711" y="2414616"/>
                </a:lnTo>
                <a:lnTo>
                  <a:pt x="183889" y="2376516"/>
                </a:lnTo>
                <a:lnTo>
                  <a:pt x="160248" y="2338416"/>
                </a:lnTo>
                <a:lnTo>
                  <a:pt x="145101" y="2313016"/>
                </a:lnTo>
                <a:lnTo>
                  <a:pt x="139761" y="2274916"/>
                </a:lnTo>
                <a:lnTo>
                  <a:pt x="146244" y="2224116"/>
                </a:lnTo>
                <a:lnTo>
                  <a:pt x="164515" y="2186016"/>
                </a:lnTo>
                <a:lnTo>
                  <a:pt x="192808" y="2147916"/>
                </a:lnTo>
                <a:lnTo>
                  <a:pt x="229353" y="2109816"/>
                </a:lnTo>
                <a:lnTo>
                  <a:pt x="272385" y="2071716"/>
                </a:lnTo>
                <a:lnTo>
                  <a:pt x="320134" y="2020916"/>
                </a:lnTo>
                <a:lnTo>
                  <a:pt x="270390" y="1982816"/>
                </a:lnTo>
                <a:lnTo>
                  <a:pt x="228330" y="1957416"/>
                </a:lnTo>
                <a:lnTo>
                  <a:pt x="207310" y="1932016"/>
                </a:lnTo>
                <a:close/>
              </a:path>
              <a:path w="3410585" h="3773804">
                <a:moveTo>
                  <a:pt x="207440" y="1182716"/>
                </a:moveTo>
                <a:lnTo>
                  <a:pt x="207310" y="1182716"/>
                </a:lnTo>
                <a:lnTo>
                  <a:pt x="165500" y="1220816"/>
                </a:lnTo>
                <a:lnTo>
                  <a:pt x="126572" y="1258916"/>
                </a:lnTo>
                <a:lnTo>
                  <a:pt x="91355" y="1297016"/>
                </a:lnTo>
                <a:lnTo>
                  <a:pt x="60680" y="1335116"/>
                </a:lnTo>
                <a:lnTo>
                  <a:pt x="35378" y="1373216"/>
                </a:lnTo>
                <a:lnTo>
                  <a:pt x="16276" y="1424016"/>
                </a:lnTo>
                <a:lnTo>
                  <a:pt x="4207" y="1462116"/>
                </a:lnTo>
                <a:lnTo>
                  <a:pt x="0" y="1512916"/>
                </a:lnTo>
                <a:lnTo>
                  <a:pt x="4207" y="1563716"/>
                </a:lnTo>
                <a:lnTo>
                  <a:pt x="16276" y="1614516"/>
                </a:lnTo>
                <a:lnTo>
                  <a:pt x="35378" y="1652616"/>
                </a:lnTo>
                <a:lnTo>
                  <a:pt x="60680" y="1690716"/>
                </a:lnTo>
                <a:lnTo>
                  <a:pt x="91355" y="1728816"/>
                </a:lnTo>
                <a:lnTo>
                  <a:pt x="126572" y="1779616"/>
                </a:lnTo>
                <a:lnTo>
                  <a:pt x="165500" y="1805016"/>
                </a:lnTo>
                <a:lnTo>
                  <a:pt x="207310" y="1843116"/>
                </a:lnTo>
                <a:lnTo>
                  <a:pt x="220909" y="1855816"/>
                </a:lnTo>
                <a:lnTo>
                  <a:pt x="234682" y="1868516"/>
                </a:lnTo>
                <a:lnTo>
                  <a:pt x="262660" y="1893916"/>
                </a:lnTo>
                <a:lnTo>
                  <a:pt x="316005" y="1932016"/>
                </a:lnTo>
                <a:lnTo>
                  <a:pt x="355197" y="1970116"/>
                </a:lnTo>
                <a:lnTo>
                  <a:pt x="365846" y="1970116"/>
                </a:lnTo>
                <a:lnTo>
                  <a:pt x="376469" y="1982816"/>
                </a:lnTo>
                <a:lnTo>
                  <a:pt x="390763" y="1995516"/>
                </a:lnTo>
                <a:lnTo>
                  <a:pt x="418966" y="2020916"/>
                </a:lnTo>
                <a:lnTo>
                  <a:pt x="432801" y="2020916"/>
                </a:lnTo>
                <a:lnTo>
                  <a:pt x="480557" y="2071716"/>
                </a:lnTo>
                <a:lnTo>
                  <a:pt x="523592" y="2109816"/>
                </a:lnTo>
                <a:lnTo>
                  <a:pt x="560141" y="2147916"/>
                </a:lnTo>
                <a:lnTo>
                  <a:pt x="588435" y="2186016"/>
                </a:lnTo>
                <a:lnTo>
                  <a:pt x="606708" y="2224116"/>
                </a:lnTo>
                <a:lnTo>
                  <a:pt x="613192" y="2274916"/>
                </a:lnTo>
                <a:lnTo>
                  <a:pt x="606710" y="2313016"/>
                </a:lnTo>
                <a:lnTo>
                  <a:pt x="588444" y="2351116"/>
                </a:lnTo>
                <a:lnTo>
                  <a:pt x="560161" y="2389216"/>
                </a:lnTo>
                <a:lnTo>
                  <a:pt x="523625" y="2427316"/>
                </a:lnTo>
                <a:lnTo>
                  <a:pt x="480606" y="2478116"/>
                </a:lnTo>
                <a:lnTo>
                  <a:pt x="432868" y="2516216"/>
                </a:lnTo>
                <a:lnTo>
                  <a:pt x="440089" y="2516216"/>
                </a:lnTo>
                <a:lnTo>
                  <a:pt x="481945" y="2554316"/>
                </a:lnTo>
                <a:lnTo>
                  <a:pt x="522761" y="2579716"/>
                </a:lnTo>
                <a:lnTo>
                  <a:pt x="545512" y="2605116"/>
                </a:lnTo>
                <a:lnTo>
                  <a:pt x="545642" y="2605116"/>
                </a:lnTo>
                <a:lnTo>
                  <a:pt x="587451" y="2567016"/>
                </a:lnTo>
                <a:lnTo>
                  <a:pt x="626380" y="2528916"/>
                </a:lnTo>
                <a:lnTo>
                  <a:pt x="661597" y="2490816"/>
                </a:lnTo>
                <a:lnTo>
                  <a:pt x="692272" y="2452716"/>
                </a:lnTo>
                <a:lnTo>
                  <a:pt x="717576" y="2401916"/>
                </a:lnTo>
                <a:lnTo>
                  <a:pt x="736678" y="2363816"/>
                </a:lnTo>
                <a:lnTo>
                  <a:pt x="748748" y="2313016"/>
                </a:lnTo>
                <a:lnTo>
                  <a:pt x="752956" y="2274916"/>
                </a:lnTo>
                <a:lnTo>
                  <a:pt x="748748" y="2224116"/>
                </a:lnTo>
                <a:lnTo>
                  <a:pt x="736678" y="2173316"/>
                </a:lnTo>
                <a:lnTo>
                  <a:pt x="717576" y="2135216"/>
                </a:lnTo>
                <a:lnTo>
                  <a:pt x="692272" y="2097116"/>
                </a:lnTo>
                <a:lnTo>
                  <a:pt x="661597" y="2046316"/>
                </a:lnTo>
                <a:lnTo>
                  <a:pt x="626380" y="2008216"/>
                </a:lnTo>
                <a:lnTo>
                  <a:pt x="587451" y="1970116"/>
                </a:lnTo>
                <a:lnTo>
                  <a:pt x="545642" y="1932016"/>
                </a:lnTo>
                <a:lnTo>
                  <a:pt x="532044" y="1932016"/>
                </a:lnTo>
                <a:lnTo>
                  <a:pt x="518271" y="1919316"/>
                </a:lnTo>
                <a:lnTo>
                  <a:pt x="490285" y="1893916"/>
                </a:lnTo>
                <a:lnTo>
                  <a:pt x="436945" y="1855816"/>
                </a:lnTo>
                <a:lnTo>
                  <a:pt x="397750" y="1817716"/>
                </a:lnTo>
                <a:lnTo>
                  <a:pt x="376469" y="1805016"/>
                </a:lnTo>
                <a:lnTo>
                  <a:pt x="347997" y="1779616"/>
                </a:lnTo>
                <a:lnTo>
                  <a:pt x="333972" y="1766916"/>
                </a:lnTo>
                <a:lnTo>
                  <a:pt x="320134" y="1754216"/>
                </a:lnTo>
                <a:lnTo>
                  <a:pt x="272385" y="1716116"/>
                </a:lnTo>
                <a:lnTo>
                  <a:pt x="229353" y="1678016"/>
                </a:lnTo>
                <a:lnTo>
                  <a:pt x="192808" y="1639916"/>
                </a:lnTo>
                <a:lnTo>
                  <a:pt x="164515" y="1601816"/>
                </a:lnTo>
                <a:lnTo>
                  <a:pt x="146244" y="1551016"/>
                </a:lnTo>
                <a:lnTo>
                  <a:pt x="139761" y="1512916"/>
                </a:lnTo>
                <a:lnTo>
                  <a:pt x="146242" y="1474816"/>
                </a:lnTo>
                <a:lnTo>
                  <a:pt x="164507" y="1436716"/>
                </a:lnTo>
                <a:lnTo>
                  <a:pt x="192790" y="1398616"/>
                </a:lnTo>
                <a:lnTo>
                  <a:pt x="229324" y="1347816"/>
                </a:lnTo>
                <a:lnTo>
                  <a:pt x="272343" y="1309716"/>
                </a:lnTo>
                <a:lnTo>
                  <a:pt x="320081" y="1271616"/>
                </a:lnTo>
                <a:lnTo>
                  <a:pt x="312858" y="1271616"/>
                </a:lnTo>
                <a:lnTo>
                  <a:pt x="271009" y="1233516"/>
                </a:lnTo>
                <a:lnTo>
                  <a:pt x="250627" y="1220816"/>
                </a:lnTo>
                <a:lnTo>
                  <a:pt x="230190" y="1195416"/>
                </a:lnTo>
                <a:lnTo>
                  <a:pt x="207440" y="1182716"/>
                </a:lnTo>
                <a:close/>
              </a:path>
              <a:path w="3410585" h="3773804">
                <a:moveTo>
                  <a:pt x="207310" y="433416"/>
                </a:moveTo>
                <a:lnTo>
                  <a:pt x="165500" y="471516"/>
                </a:lnTo>
                <a:lnTo>
                  <a:pt x="126572" y="509616"/>
                </a:lnTo>
                <a:lnTo>
                  <a:pt x="91355" y="547716"/>
                </a:lnTo>
                <a:lnTo>
                  <a:pt x="60680" y="585816"/>
                </a:lnTo>
                <a:lnTo>
                  <a:pt x="35378" y="623916"/>
                </a:lnTo>
                <a:lnTo>
                  <a:pt x="16276" y="662016"/>
                </a:lnTo>
                <a:lnTo>
                  <a:pt x="4207" y="712816"/>
                </a:lnTo>
                <a:lnTo>
                  <a:pt x="0" y="763616"/>
                </a:lnTo>
                <a:lnTo>
                  <a:pt x="3587" y="801716"/>
                </a:lnTo>
                <a:lnTo>
                  <a:pt x="13916" y="852516"/>
                </a:lnTo>
                <a:lnTo>
                  <a:pt x="30334" y="890616"/>
                </a:lnTo>
                <a:lnTo>
                  <a:pt x="52191" y="928716"/>
                </a:lnTo>
                <a:lnTo>
                  <a:pt x="78835" y="966816"/>
                </a:lnTo>
                <a:lnTo>
                  <a:pt x="109615" y="1004916"/>
                </a:lnTo>
                <a:lnTo>
                  <a:pt x="143880" y="1030316"/>
                </a:lnTo>
                <a:lnTo>
                  <a:pt x="180979" y="1068416"/>
                </a:lnTo>
                <a:lnTo>
                  <a:pt x="187472" y="1081116"/>
                </a:lnTo>
                <a:lnTo>
                  <a:pt x="194030" y="1081116"/>
                </a:lnTo>
                <a:lnTo>
                  <a:pt x="200645" y="1093816"/>
                </a:lnTo>
                <a:lnTo>
                  <a:pt x="207310" y="1093816"/>
                </a:lnTo>
                <a:lnTo>
                  <a:pt x="220907" y="1106516"/>
                </a:lnTo>
                <a:lnTo>
                  <a:pt x="234676" y="1119216"/>
                </a:lnTo>
                <a:lnTo>
                  <a:pt x="262653" y="1144616"/>
                </a:lnTo>
                <a:lnTo>
                  <a:pt x="316005" y="1182716"/>
                </a:lnTo>
                <a:lnTo>
                  <a:pt x="355197" y="1208116"/>
                </a:lnTo>
                <a:lnTo>
                  <a:pt x="365846" y="1220816"/>
                </a:lnTo>
                <a:lnTo>
                  <a:pt x="376469" y="1220816"/>
                </a:lnTo>
                <a:lnTo>
                  <a:pt x="390762" y="1233516"/>
                </a:lnTo>
                <a:lnTo>
                  <a:pt x="418959" y="1258916"/>
                </a:lnTo>
                <a:lnTo>
                  <a:pt x="432791" y="1271616"/>
                </a:lnTo>
                <a:lnTo>
                  <a:pt x="439770" y="1271616"/>
                </a:lnTo>
                <a:lnTo>
                  <a:pt x="446688" y="1284316"/>
                </a:lnTo>
                <a:lnTo>
                  <a:pt x="453540" y="1284316"/>
                </a:lnTo>
                <a:lnTo>
                  <a:pt x="460318" y="1297016"/>
                </a:lnTo>
                <a:lnTo>
                  <a:pt x="501560" y="1335116"/>
                </a:lnTo>
                <a:lnTo>
                  <a:pt x="538247" y="1373216"/>
                </a:lnTo>
                <a:lnTo>
                  <a:pt x="569066" y="1411316"/>
                </a:lnTo>
                <a:lnTo>
                  <a:pt x="592705" y="1436716"/>
                </a:lnTo>
                <a:lnTo>
                  <a:pt x="607851" y="1474816"/>
                </a:lnTo>
                <a:lnTo>
                  <a:pt x="613192" y="1512916"/>
                </a:lnTo>
                <a:lnTo>
                  <a:pt x="606708" y="1551016"/>
                </a:lnTo>
                <a:lnTo>
                  <a:pt x="588435" y="1601816"/>
                </a:lnTo>
                <a:lnTo>
                  <a:pt x="560141" y="1639916"/>
                </a:lnTo>
                <a:lnTo>
                  <a:pt x="523592" y="1678016"/>
                </a:lnTo>
                <a:lnTo>
                  <a:pt x="480557" y="1716116"/>
                </a:lnTo>
                <a:lnTo>
                  <a:pt x="432801" y="1754216"/>
                </a:lnTo>
                <a:lnTo>
                  <a:pt x="482562" y="1792316"/>
                </a:lnTo>
                <a:lnTo>
                  <a:pt x="503565" y="1817716"/>
                </a:lnTo>
                <a:lnTo>
                  <a:pt x="545642" y="1843116"/>
                </a:lnTo>
                <a:lnTo>
                  <a:pt x="587451" y="1805016"/>
                </a:lnTo>
                <a:lnTo>
                  <a:pt x="626380" y="1779616"/>
                </a:lnTo>
                <a:lnTo>
                  <a:pt x="661597" y="1728816"/>
                </a:lnTo>
                <a:lnTo>
                  <a:pt x="692272" y="1690716"/>
                </a:lnTo>
                <a:lnTo>
                  <a:pt x="717576" y="1652616"/>
                </a:lnTo>
                <a:lnTo>
                  <a:pt x="736678" y="1614516"/>
                </a:lnTo>
                <a:lnTo>
                  <a:pt x="748748" y="1563716"/>
                </a:lnTo>
                <a:lnTo>
                  <a:pt x="752956" y="1512916"/>
                </a:lnTo>
                <a:lnTo>
                  <a:pt x="749368" y="1474816"/>
                </a:lnTo>
                <a:lnTo>
                  <a:pt x="739040" y="1424016"/>
                </a:lnTo>
                <a:lnTo>
                  <a:pt x="722621" y="1385916"/>
                </a:lnTo>
                <a:lnTo>
                  <a:pt x="700764" y="1347816"/>
                </a:lnTo>
                <a:lnTo>
                  <a:pt x="674120" y="1309716"/>
                </a:lnTo>
                <a:lnTo>
                  <a:pt x="643339" y="1271616"/>
                </a:lnTo>
                <a:lnTo>
                  <a:pt x="609073" y="1246216"/>
                </a:lnTo>
                <a:lnTo>
                  <a:pt x="571973" y="1208116"/>
                </a:lnTo>
                <a:lnTo>
                  <a:pt x="565477" y="1195416"/>
                </a:lnTo>
                <a:lnTo>
                  <a:pt x="552306" y="1195416"/>
                </a:lnTo>
                <a:lnTo>
                  <a:pt x="545642" y="1182716"/>
                </a:lnTo>
                <a:lnTo>
                  <a:pt x="532044" y="1170016"/>
                </a:lnTo>
                <a:lnTo>
                  <a:pt x="504351" y="1144616"/>
                </a:lnTo>
                <a:lnTo>
                  <a:pt x="490302" y="1144616"/>
                </a:lnTo>
                <a:lnTo>
                  <a:pt x="472598" y="1119216"/>
                </a:lnTo>
                <a:lnTo>
                  <a:pt x="436945" y="1093816"/>
                </a:lnTo>
                <a:lnTo>
                  <a:pt x="397750" y="1068416"/>
                </a:lnTo>
                <a:lnTo>
                  <a:pt x="376469" y="1055716"/>
                </a:lnTo>
                <a:lnTo>
                  <a:pt x="348007" y="1030316"/>
                </a:lnTo>
                <a:lnTo>
                  <a:pt x="333985" y="1017616"/>
                </a:lnTo>
                <a:lnTo>
                  <a:pt x="320151" y="1004916"/>
                </a:lnTo>
                <a:lnTo>
                  <a:pt x="313178" y="1004916"/>
                </a:lnTo>
                <a:lnTo>
                  <a:pt x="306264" y="992216"/>
                </a:lnTo>
                <a:lnTo>
                  <a:pt x="299418" y="992216"/>
                </a:lnTo>
                <a:lnTo>
                  <a:pt x="292647" y="979516"/>
                </a:lnTo>
                <a:lnTo>
                  <a:pt x="251401" y="941416"/>
                </a:lnTo>
                <a:lnTo>
                  <a:pt x="214711" y="903316"/>
                </a:lnTo>
                <a:lnTo>
                  <a:pt x="183889" y="877916"/>
                </a:lnTo>
                <a:lnTo>
                  <a:pt x="160248" y="839816"/>
                </a:lnTo>
                <a:lnTo>
                  <a:pt x="145101" y="801716"/>
                </a:lnTo>
                <a:lnTo>
                  <a:pt x="139761" y="763616"/>
                </a:lnTo>
                <a:lnTo>
                  <a:pt x="146244" y="725516"/>
                </a:lnTo>
                <a:lnTo>
                  <a:pt x="164515" y="674716"/>
                </a:lnTo>
                <a:lnTo>
                  <a:pt x="192808" y="636616"/>
                </a:lnTo>
                <a:lnTo>
                  <a:pt x="229353" y="598516"/>
                </a:lnTo>
                <a:lnTo>
                  <a:pt x="272385" y="560416"/>
                </a:lnTo>
                <a:lnTo>
                  <a:pt x="320134" y="522316"/>
                </a:lnTo>
                <a:lnTo>
                  <a:pt x="270390" y="484216"/>
                </a:lnTo>
                <a:lnTo>
                  <a:pt x="249385" y="458816"/>
                </a:lnTo>
                <a:lnTo>
                  <a:pt x="207310" y="433416"/>
                </a:lnTo>
                <a:close/>
              </a:path>
              <a:path w="3410585" h="3773804">
                <a:moveTo>
                  <a:pt x="139761" y="1616"/>
                </a:moveTo>
                <a:lnTo>
                  <a:pt x="0" y="1616"/>
                </a:lnTo>
                <a:lnTo>
                  <a:pt x="4207" y="52416"/>
                </a:lnTo>
                <a:lnTo>
                  <a:pt x="16276" y="103216"/>
                </a:lnTo>
                <a:lnTo>
                  <a:pt x="35378" y="141316"/>
                </a:lnTo>
                <a:lnTo>
                  <a:pt x="60680" y="179416"/>
                </a:lnTo>
                <a:lnTo>
                  <a:pt x="91355" y="230216"/>
                </a:lnTo>
                <a:lnTo>
                  <a:pt x="126572" y="268316"/>
                </a:lnTo>
                <a:lnTo>
                  <a:pt x="165500" y="306416"/>
                </a:lnTo>
                <a:lnTo>
                  <a:pt x="207310" y="344516"/>
                </a:lnTo>
                <a:lnTo>
                  <a:pt x="220909" y="344516"/>
                </a:lnTo>
                <a:lnTo>
                  <a:pt x="234682" y="357216"/>
                </a:lnTo>
                <a:lnTo>
                  <a:pt x="262660" y="382616"/>
                </a:lnTo>
                <a:lnTo>
                  <a:pt x="316005" y="420716"/>
                </a:lnTo>
                <a:lnTo>
                  <a:pt x="355197" y="458816"/>
                </a:lnTo>
                <a:lnTo>
                  <a:pt x="376469" y="471516"/>
                </a:lnTo>
                <a:lnTo>
                  <a:pt x="390763" y="484216"/>
                </a:lnTo>
                <a:lnTo>
                  <a:pt x="418966" y="509616"/>
                </a:lnTo>
                <a:lnTo>
                  <a:pt x="432801" y="522316"/>
                </a:lnTo>
                <a:lnTo>
                  <a:pt x="480557" y="560416"/>
                </a:lnTo>
                <a:lnTo>
                  <a:pt x="523592" y="598516"/>
                </a:lnTo>
                <a:lnTo>
                  <a:pt x="560141" y="636616"/>
                </a:lnTo>
                <a:lnTo>
                  <a:pt x="588435" y="674716"/>
                </a:lnTo>
                <a:lnTo>
                  <a:pt x="606708" y="725516"/>
                </a:lnTo>
                <a:lnTo>
                  <a:pt x="613192" y="763616"/>
                </a:lnTo>
                <a:lnTo>
                  <a:pt x="606710" y="801716"/>
                </a:lnTo>
                <a:lnTo>
                  <a:pt x="588444" y="839816"/>
                </a:lnTo>
                <a:lnTo>
                  <a:pt x="560161" y="877916"/>
                </a:lnTo>
                <a:lnTo>
                  <a:pt x="523625" y="928716"/>
                </a:lnTo>
                <a:lnTo>
                  <a:pt x="480606" y="966816"/>
                </a:lnTo>
                <a:lnTo>
                  <a:pt x="432868" y="1004916"/>
                </a:lnTo>
                <a:lnTo>
                  <a:pt x="440089" y="1004916"/>
                </a:lnTo>
                <a:lnTo>
                  <a:pt x="481945" y="1043016"/>
                </a:lnTo>
                <a:lnTo>
                  <a:pt x="502327" y="1055716"/>
                </a:lnTo>
                <a:lnTo>
                  <a:pt x="522761" y="1081116"/>
                </a:lnTo>
                <a:lnTo>
                  <a:pt x="545505" y="1093816"/>
                </a:lnTo>
                <a:lnTo>
                  <a:pt x="545642" y="1093816"/>
                </a:lnTo>
                <a:lnTo>
                  <a:pt x="587451" y="1055716"/>
                </a:lnTo>
                <a:lnTo>
                  <a:pt x="626380" y="1017616"/>
                </a:lnTo>
                <a:lnTo>
                  <a:pt x="661597" y="979516"/>
                </a:lnTo>
                <a:lnTo>
                  <a:pt x="692272" y="941416"/>
                </a:lnTo>
                <a:lnTo>
                  <a:pt x="717576" y="903316"/>
                </a:lnTo>
                <a:lnTo>
                  <a:pt x="736678" y="852516"/>
                </a:lnTo>
                <a:lnTo>
                  <a:pt x="748748" y="814416"/>
                </a:lnTo>
                <a:lnTo>
                  <a:pt x="752956" y="763616"/>
                </a:lnTo>
                <a:lnTo>
                  <a:pt x="748748" y="712816"/>
                </a:lnTo>
                <a:lnTo>
                  <a:pt x="736678" y="662016"/>
                </a:lnTo>
                <a:lnTo>
                  <a:pt x="717576" y="623916"/>
                </a:lnTo>
                <a:lnTo>
                  <a:pt x="692272" y="585816"/>
                </a:lnTo>
                <a:lnTo>
                  <a:pt x="661597" y="547716"/>
                </a:lnTo>
                <a:lnTo>
                  <a:pt x="626380" y="509616"/>
                </a:lnTo>
                <a:lnTo>
                  <a:pt x="587451" y="471516"/>
                </a:lnTo>
                <a:lnTo>
                  <a:pt x="545642" y="433416"/>
                </a:lnTo>
                <a:lnTo>
                  <a:pt x="532044" y="420716"/>
                </a:lnTo>
                <a:lnTo>
                  <a:pt x="518271" y="408016"/>
                </a:lnTo>
                <a:lnTo>
                  <a:pt x="490285" y="382616"/>
                </a:lnTo>
                <a:lnTo>
                  <a:pt x="436945" y="344516"/>
                </a:lnTo>
                <a:lnTo>
                  <a:pt x="397750" y="306416"/>
                </a:lnTo>
                <a:lnTo>
                  <a:pt x="376469" y="293716"/>
                </a:lnTo>
                <a:lnTo>
                  <a:pt x="347997" y="268316"/>
                </a:lnTo>
                <a:lnTo>
                  <a:pt x="333972" y="255616"/>
                </a:lnTo>
                <a:lnTo>
                  <a:pt x="320134" y="255616"/>
                </a:lnTo>
                <a:lnTo>
                  <a:pt x="272385" y="204816"/>
                </a:lnTo>
                <a:lnTo>
                  <a:pt x="229353" y="166716"/>
                </a:lnTo>
                <a:lnTo>
                  <a:pt x="192808" y="128616"/>
                </a:lnTo>
                <a:lnTo>
                  <a:pt x="164515" y="90516"/>
                </a:lnTo>
                <a:lnTo>
                  <a:pt x="146244" y="52416"/>
                </a:lnTo>
                <a:lnTo>
                  <a:pt x="139761" y="1616"/>
                </a:lnTo>
                <a:close/>
              </a:path>
              <a:path w="3410585" h="3773804">
                <a:moveTo>
                  <a:pt x="752956" y="1616"/>
                </a:moveTo>
                <a:lnTo>
                  <a:pt x="613192" y="1616"/>
                </a:lnTo>
                <a:lnTo>
                  <a:pt x="606708" y="52416"/>
                </a:lnTo>
                <a:lnTo>
                  <a:pt x="588435" y="90516"/>
                </a:lnTo>
                <a:lnTo>
                  <a:pt x="560141" y="128616"/>
                </a:lnTo>
                <a:lnTo>
                  <a:pt x="523592" y="166716"/>
                </a:lnTo>
                <a:lnTo>
                  <a:pt x="480557" y="204816"/>
                </a:lnTo>
                <a:lnTo>
                  <a:pt x="432801" y="255616"/>
                </a:lnTo>
                <a:lnTo>
                  <a:pt x="482562" y="293716"/>
                </a:lnTo>
                <a:lnTo>
                  <a:pt x="524618" y="319116"/>
                </a:lnTo>
                <a:lnTo>
                  <a:pt x="545642" y="344516"/>
                </a:lnTo>
                <a:lnTo>
                  <a:pt x="587451" y="306416"/>
                </a:lnTo>
                <a:lnTo>
                  <a:pt x="626380" y="268316"/>
                </a:lnTo>
                <a:lnTo>
                  <a:pt x="661597" y="230216"/>
                </a:lnTo>
                <a:lnTo>
                  <a:pt x="692272" y="179416"/>
                </a:lnTo>
                <a:lnTo>
                  <a:pt x="717576" y="141316"/>
                </a:lnTo>
                <a:lnTo>
                  <a:pt x="736678" y="103216"/>
                </a:lnTo>
                <a:lnTo>
                  <a:pt x="748748" y="52416"/>
                </a:lnTo>
                <a:lnTo>
                  <a:pt x="752956" y="1616"/>
                </a:lnTo>
                <a:close/>
              </a:path>
            </a:pathLst>
          </a:custGeom>
          <a:solidFill>
            <a:srgbClr val="EA9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0042" y="6223029"/>
            <a:ext cx="1056005" cy="1375410"/>
          </a:xfrm>
          <a:custGeom>
            <a:avLst/>
            <a:gdLst/>
            <a:ahLst/>
            <a:cxnLst/>
            <a:rect l="l" t="t" r="r" b="b"/>
            <a:pathLst>
              <a:path w="1056005" h="1375409">
                <a:moveTo>
                  <a:pt x="953328" y="0"/>
                </a:moveTo>
                <a:lnTo>
                  <a:pt x="752287" y="0"/>
                </a:lnTo>
                <a:lnTo>
                  <a:pt x="754444" y="6496"/>
                </a:lnTo>
                <a:lnTo>
                  <a:pt x="754444" y="12969"/>
                </a:lnTo>
                <a:lnTo>
                  <a:pt x="746812" y="48272"/>
                </a:lnTo>
                <a:lnTo>
                  <a:pt x="727424" y="87829"/>
                </a:lnTo>
                <a:lnTo>
                  <a:pt x="696687" y="134273"/>
                </a:lnTo>
                <a:lnTo>
                  <a:pt x="655006" y="190239"/>
                </a:lnTo>
                <a:lnTo>
                  <a:pt x="326424" y="642050"/>
                </a:lnTo>
                <a:lnTo>
                  <a:pt x="179421" y="642050"/>
                </a:lnTo>
                <a:lnTo>
                  <a:pt x="179421" y="296160"/>
                </a:lnTo>
                <a:lnTo>
                  <a:pt x="180012" y="227297"/>
                </a:lnTo>
                <a:lnTo>
                  <a:pt x="181986" y="166058"/>
                </a:lnTo>
                <a:lnTo>
                  <a:pt x="185641" y="113226"/>
                </a:lnTo>
                <a:lnTo>
                  <a:pt x="191279" y="69580"/>
                </a:lnTo>
                <a:lnTo>
                  <a:pt x="209698" y="12969"/>
                </a:lnTo>
                <a:lnTo>
                  <a:pt x="216171" y="4338"/>
                </a:lnTo>
                <a:lnTo>
                  <a:pt x="216171" y="0"/>
                </a:lnTo>
                <a:lnTo>
                  <a:pt x="0" y="0"/>
                </a:lnTo>
                <a:lnTo>
                  <a:pt x="0" y="4338"/>
                </a:lnTo>
                <a:lnTo>
                  <a:pt x="6486" y="12969"/>
                </a:lnTo>
                <a:lnTo>
                  <a:pt x="16986" y="35900"/>
                </a:lnTo>
                <a:lnTo>
                  <a:pt x="30538" y="113226"/>
                </a:lnTo>
                <a:lnTo>
                  <a:pt x="34191" y="166058"/>
                </a:lnTo>
                <a:lnTo>
                  <a:pt x="36162" y="227297"/>
                </a:lnTo>
                <a:lnTo>
                  <a:pt x="36753" y="296160"/>
                </a:lnTo>
                <a:lnTo>
                  <a:pt x="36753" y="1072212"/>
                </a:lnTo>
                <a:lnTo>
                  <a:pt x="36162" y="1140925"/>
                </a:lnTo>
                <a:lnTo>
                  <a:pt x="34191" y="1201771"/>
                </a:lnTo>
                <a:lnTo>
                  <a:pt x="30538" y="1254088"/>
                </a:lnTo>
                <a:lnTo>
                  <a:pt x="24903" y="1297216"/>
                </a:lnTo>
                <a:lnTo>
                  <a:pt x="6486" y="1353269"/>
                </a:lnTo>
                <a:lnTo>
                  <a:pt x="2972" y="1359270"/>
                </a:lnTo>
                <a:lnTo>
                  <a:pt x="2702" y="1364059"/>
                </a:lnTo>
                <a:lnTo>
                  <a:pt x="6484" y="1367229"/>
                </a:lnTo>
                <a:lnTo>
                  <a:pt x="15130" y="1368376"/>
                </a:lnTo>
                <a:lnTo>
                  <a:pt x="201041" y="1368376"/>
                </a:lnTo>
                <a:lnTo>
                  <a:pt x="209687" y="1367229"/>
                </a:lnTo>
                <a:lnTo>
                  <a:pt x="213470" y="1364059"/>
                </a:lnTo>
                <a:lnTo>
                  <a:pt x="213204" y="1359270"/>
                </a:lnTo>
                <a:lnTo>
                  <a:pt x="209698" y="1353269"/>
                </a:lnTo>
                <a:lnTo>
                  <a:pt x="199198" y="1331246"/>
                </a:lnTo>
                <a:lnTo>
                  <a:pt x="185641" y="1254897"/>
                </a:lnTo>
                <a:lnTo>
                  <a:pt x="181986" y="1202250"/>
                </a:lnTo>
                <a:lnTo>
                  <a:pt x="180012" y="1141075"/>
                </a:lnTo>
                <a:lnTo>
                  <a:pt x="179421" y="1072212"/>
                </a:lnTo>
                <a:lnTo>
                  <a:pt x="179421" y="698246"/>
                </a:lnTo>
                <a:lnTo>
                  <a:pt x="335075" y="698246"/>
                </a:lnTo>
                <a:lnTo>
                  <a:pt x="363133" y="743744"/>
                </a:lnTo>
                <a:lnTo>
                  <a:pt x="391719" y="789318"/>
                </a:lnTo>
                <a:lnTo>
                  <a:pt x="420835" y="834780"/>
                </a:lnTo>
                <a:lnTo>
                  <a:pt x="450480" y="879938"/>
                </a:lnTo>
                <a:lnTo>
                  <a:pt x="480654" y="924604"/>
                </a:lnTo>
                <a:lnTo>
                  <a:pt x="511359" y="968587"/>
                </a:lnTo>
                <a:lnTo>
                  <a:pt x="542595" y="1011698"/>
                </a:lnTo>
                <a:lnTo>
                  <a:pt x="575933" y="1057147"/>
                </a:lnTo>
                <a:lnTo>
                  <a:pt x="610691" y="1102116"/>
                </a:lnTo>
                <a:lnTo>
                  <a:pt x="646259" y="1145718"/>
                </a:lnTo>
                <a:lnTo>
                  <a:pt x="682031" y="1187066"/>
                </a:lnTo>
                <a:lnTo>
                  <a:pt x="717397" y="1225273"/>
                </a:lnTo>
                <a:lnTo>
                  <a:pt x="751749" y="1259451"/>
                </a:lnTo>
                <a:lnTo>
                  <a:pt x="784479" y="1288715"/>
                </a:lnTo>
                <a:lnTo>
                  <a:pt x="814978" y="1312177"/>
                </a:lnTo>
                <a:lnTo>
                  <a:pt x="861592" y="1342039"/>
                </a:lnTo>
                <a:lnTo>
                  <a:pt x="907394" y="1361361"/>
                </a:lnTo>
                <a:lnTo>
                  <a:pt x="952383" y="1371765"/>
                </a:lnTo>
                <a:lnTo>
                  <a:pt x="996557" y="1374872"/>
                </a:lnTo>
                <a:lnTo>
                  <a:pt x="1012266" y="1374498"/>
                </a:lnTo>
                <a:lnTo>
                  <a:pt x="1054452" y="1366292"/>
                </a:lnTo>
                <a:lnTo>
                  <a:pt x="1056005" y="1362439"/>
                </a:lnTo>
                <a:lnTo>
                  <a:pt x="1052695" y="1357777"/>
                </a:lnTo>
                <a:lnTo>
                  <a:pt x="1044119" y="1351088"/>
                </a:lnTo>
                <a:lnTo>
                  <a:pt x="1018709" y="1333287"/>
                </a:lnTo>
                <a:lnTo>
                  <a:pt x="993059" y="1313159"/>
                </a:lnTo>
                <a:lnTo>
                  <a:pt x="939716" y="1264541"/>
                </a:lnTo>
                <a:lnTo>
                  <a:pt x="911364" y="1235361"/>
                </a:lnTo>
                <a:lnTo>
                  <a:pt x="881450" y="1202473"/>
                </a:lnTo>
                <a:lnTo>
                  <a:pt x="849644" y="1165532"/>
                </a:lnTo>
                <a:lnTo>
                  <a:pt x="815617" y="1124193"/>
                </a:lnTo>
                <a:lnTo>
                  <a:pt x="779038" y="1078111"/>
                </a:lnTo>
                <a:lnTo>
                  <a:pt x="739577" y="1026941"/>
                </a:lnTo>
                <a:lnTo>
                  <a:pt x="696904" y="970337"/>
                </a:lnTo>
                <a:lnTo>
                  <a:pt x="650687" y="907954"/>
                </a:lnTo>
                <a:lnTo>
                  <a:pt x="616609" y="861218"/>
                </a:lnTo>
                <a:lnTo>
                  <a:pt x="585857" y="818153"/>
                </a:lnTo>
                <a:lnTo>
                  <a:pt x="557262" y="777132"/>
                </a:lnTo>
                <a:lnTo>
                  <a:pt x="529650" y="736529"/>
                </a:lnTo>
                <a:lnTo>
                  <a:pt x="501849" y="694720"/>
                </a:lnTo>
                <a:lnTo>
                  <a:pt x="472687" y="650078"/>
                </a:lnTo>
                <a:lnTo>
                  <a:pt x="440992" y="600978"/>
                </a:lnTo>
                <a:lnTo>
                  <a:pt x="691756" y="263746"/>
                </a:lnTo>
                <a:lnTo>
                  <a:pt x="739937" y="201749"/>
                </a:lnTo>
                <a:lnTo>
                  <a:pt x="784450" y="150306"/>
                </a:lnTo>
                <a:lnTo>
                  <a:pt x="825333" y="108318"/>
                </a:lnTo>
                <a:lnTo>
                  <a:pt x="862625" y="74688"/>
                </a:lnTo>
                <a:lnTo>
                  <a:pt x="896363" y="48318"/>
                </a:lnTo>
                <a:lnTo>
                  <a:pt x="953328" y="12969"/>
                </a:lnTo>
                <a:lnTo>
                  <a:pt x="960016" y="8211"/>
                </a:lnTo>
                <a:lnTo>
                  <a:pt x="961434" y="4057"/>
                </a:lnTo>
                <a:lnTo>
                  <a:pt x="958799" y="1116"/>
                </a:lnTo>
                <a:lnTo>
                  <a:pt x="953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904" y="6266277"/>
            <a:ext cx="214629" cy="1325245"/>
          </a:xfrm>
          <a:custGeom>
            <a:avLst/>
            <a:gdLst/>
            <a:ahLst/>
            <a:cxnLst/>
            <a:rect l="l" t="t" r="r" b="b"/>
            <a:pathLst>
              <a:path w="214630" h="1325245">
                <a:moveTo>
                  <a:pt x="104852" y="0"/>
                </a:moveTo>
                <a:lnTo>
                  <a:pt x="65598" y="7970"/>
                </a:lnTo>
                <a:lnTo>
                  <a:pt x="34050" y="29720"/>
                </a:lnTo>
                <a:lnTo>
                  <a:pt x="13042" y="62012"/>
                </a:lnTo>
                <a:lnTo>
                  <a:pt x="5410" y="101605"/>
                </a:lnTo>
                <a:lnTo>
                  <a:pt x="13042" y="141190"/>
                </a:lnTo>
                <a:lnTo>
                  <a:pt x="34050" y="173483"/>
                </a:lnTo>
                <a:lnTo>
                  <a:pt x="65598" y="195239"/>
                </a:lnTo>
                <a:lnTo>
                  <a:pt x="104852" y="203211"/>
                </a:lnTo>
                <a:lnTo>
                  <a:pt x="144434" y="195239"/>
                </a:lnTo>
                <a:lnTo>
                  <a:pt x="176725" y="173483"/>
                </a:lnTo>
                <a:lnTo>
                  <a:pt x="198478" y="141190"/>
                </a:lnTo>
                <a:lnTo>
                  <a:pt x="206451" y="101605"/>
                </a:lnTo>
                <a:lnTo>
                  <a:pt x="198478" y="62012"/>
                </a:lnTo>
                <a:lnTo>
                  <a:pt x="176725" y="29720"/>
                </a:lnTo>
                <a:lnTo>
                  <a:pt x="144434" y="7970"/>
                </a:lnTo>
                <a:lnTo>
                  <a:pt x="104852" y="0"/>
                </a:lnTo>
                <a:close/>
              </a:path>
              <a:path w="214630" h="1325245">
                <a:moveTo>
                  <a:pt x="182670" y="408561"/>
                </a:moveTo>
                <a:lnTo>
                  <a:pt x="98359" y="419373"/>
                </a:lnTo>
                <a:lnTo>
                  <a:pt x="27835" y="427281"/>
                </a:lnTo>
                <a:lnTo>
                  <a:pt x="7568" y="430184"/>
                </a:lnTo>
                <a:lnTo>
                  <a:pt x="2364" y="431669"/>
                </a:lnTo>
                <a:lnTo>
                  <a:pt x="0" y="435583"/>
                </a:lnTo>
                <a:lnTo>
                  <a:pt x="880" y="441120"/>
                </a:lnTo>
                <a:lnTo>
                  <a:pt x="5410" y="447472"/>
                </a:lnTo>
                <a:lnTo>
                  <a:pt x="23783" y="472503"/>
                </a:lnTo>
                <a:lnTo>
                  <a:pt x="38913" y="511520"/>
                </a:lnTo>
                <a:lnTo>
                  <a:pt x="49179" y="568771"/>
                </a:lnTo>
                <a:lnTo>
                  <a:pt x="52961" y="648503"/>
                </a:lnTo>
                <a:lnTo>
                  <a:pt x="52961" y="1028965"/>
                </a:lnTo>
                <a:lnTo>
                  <a:pt x="52531" y="1110439"/>
                </a:lnTo>
                <a:lnTo>
                  <a:pt x="50959" y="1174857"/>
                </a:lnTo>
                <a:lnTo>
                  <a:pt x="47826" y="1224621"/>
                </a:lnTo>
                <a:lnTo>
                  <a:pt x="35194" y="1289800"/>
                </a:lnTo>
                <a:lnTo>
                  <a:pt x="21348" y="1316023"/>
                </a:lnTo>
                <a:lnTo>
                  <a:pt x="21080" y="1320812"/>
                </a:lnTo>
                <a:lnTo>
                  <a:pt x="24863" y="1323983"/>
                </a:lnTo>
                <a:lnTo>
                  <a:pt x="33509" y="1325129"/>
                </a:lnTo>
                <a:lnTo>
                  <a:pt x="202126" y="1325129"/>
                </a:lnTo>
                <a:lnTo>
                  <a:pt x="210771" y="1323983"/>
                </a:lnTo>
                <a:lnTo>
                  <a:pt x="214554" y="1320812"/>
                </a:lnTo>
                <a:lnTo>
                  <a:pt x="214283" y="1316023"/>
                </a:lnTo>
                <a:lnTo>
                  <a:pt x="210770" y="1310019"/>
                </a:lnTo>
                <a:lnTo>
                  <a:pt x="200431" y="1290550"/>
                </a:lnTo>
                <a:lnTo>
                  <a:pt x="187802" y="1225431"/>
                </a:lnTo>
                <a:lnTo>
                  <a:pt x="184671" y="1175337"/>
                </a:lnTo>
                <a:lnTo>
                  <a:pt x="183100" y="1110589"/>
                </a:lnTo>
                <a:lnTo>
                  <a:pt x="182670" y="1028965"/>
                </a:lnTo>
                <a:lnTo>
                  <a:pt x="182670" y="408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9716" y="6666204"/>
            <a:ext cx="567055" cy="925830"/>
          </a:xfrm>
          <a:custGeom>
            <a:avLst/>
            <a:gdLst/>
            <a:ahLst/>
            <a:cxnLst/>
            <a:rect l="l" t="t" r="r" b="b"/>
            <a:pathLst>
              <a:path w="567054" h="925829">
                <a:moveTo>
                  <a:pt x="458564" y="0"/>
                </a:moveTo>
                <a:lnTo>
                  <a:pt x="402396" y="5237"/>
                </a:lnTo>
                <a:lnTo>
                  <a:pt x="352278" y="19663"/>
                </a:lnTo>
                <a:lnTo>
                  <a:pt x="307909" y="41349"/>
                </a:lnTo>
                <a:lnTo>
                  <a:pt x="268985" y="68367"/>
                </a:lnTo>
                <a:lnTo>
                  <a:pt x="235204" y="98787"/>
                </a:lnTo>
                <a:lnTo>
                  <a:pt x="206264" y="130681"/>
                </a:lnTo>
                <a:lnTo>
                  <a:pt x="181862" y="162120"/>
                </a:lnTo>
                <a:lnTo>
                  <a:pt x="181862" y="8633"/>
                </a:lnTo>
                <a:lnTo>
                  <a:pt x="6760" y="30257"/>
                </a:lnTo>
                <a:lnTo>
                  <a:pt x="2466" y="32081"/>
                </a:lnTo>
                <a:lnTo>
                  <a:pt x="0" y="36743"/>
                </a:lnTo>
                <a:lnTo>
                  <a:pt x="371" y="43023"/>
                </a:lnTo>
                <a:lnTo>
                  <a:pt x="4592" y="49702"/>
                </a:lnTo>
                <a:lnTo>
                  <a:pt x="22970" y="74431"/>
                </a:lnTo>
                <a:lnTo>
                  <a:pt x="38103" y="112945"/>
                </a:lnTo>
                <a:lnTo>
                  <a:pt x="48371" y="170101"/>
                </a:lnTo>
                <a:lnTo>
                  <a:pt x="52154" y="250756"/>
                </a:lnTo>
                <a:lnTo>
                  <a:pt x="52154" y="629038"/>
                </a:lnTo>
                <a:lnTo>
                  <a:pt x="51723" y="710513"/>
                </a:lnTo>
                <a:lnTo>
                  <a:pt x="50151" y="774931"/>
                </a:lnTo>
                <a:lnTo>
                  <a:pt x="47018" y="824696"/>
                </a:lnTo>
                <a:lnTo>
                  <a:pt x="34387" y="889873"/>
                </a:lnTo>
                <a:lnTo>
                  <a:pt x="20534" y="916095"/>
                </a:lnTo>
                <a:lnTo>
                  <a:pt x="20265" y="920884"/>
                </a:lnTo>
                <a:lnTo>
                  <a:pt x="24050" y="924055"/>
                </a:lnTo>
                <a:lnTo>
                  <a:pt x="32701" y="925202"/>
                </a:lnTo>
                <a:lnTo>
                  <a:pt x="201308" y="925202"/>
                </a:lnTo>
                <a:lnTo>
                  <a:pt x="209957" y="924055"/>
                </a:lnTo>
                <a:lnTo>
                  <a:pt x="213742" y="920884"/>
                </a:lnTo>
                <a:lnTo>
                  <a:pt x="213472" y="916095"/>
                </a:lnTo>
                <a:lnTo>
                  <a:pt x="209958" y="910092"/>
                </a:lnTo>
                <a:lnTo>
                  <a:pt x="199620" y="890622"/>
                </a:lnTo>
                <a:lnTo>
                  <a:pt x="186992" y="825505"/>
                </a:lnTo>
                <a:lnTo>
                  <a:pt x="183862" y="775411"/>
                </a:lnTo>
                <a:lnTo>
                  <a:pt x="182292" y="710663"/>
                </a:lnTo>
                <a:lnTo>
                  <a:pt x="181862" y="629038"/>
                </a:lnTo>
                <a:lnTo>
                  <a:pt x="181862" y="196715"/>
                </a:lnTo>
                <a:lnTo>
                  <a:pt x="247296" y="152685"/>
                </a:lnTo>
                <a:lnTo>
                  <a:pt x="289095" y="134304"/>
                </a:lnTo>
                <a:lnTo>
                  <a:pt x="335979" y="121525"/>
                </a:lnTo>
                <a:lnTo>
                  <a:pt x="387222" y="116736"/>
                </a:lnTo>
                <a:lnTo>
                  <a:pt x="430861" y="119235"/>
                </a:lnTo>
                <a:lnTo>
                  <a:pt x="468827" y="127002"/>
                </a:lnTo>
                <a:lnTo>
                  <a:pt x="502741" y="140443"/>
                </a:lnTo>
                <a:lnTo>
                  <a:pt x="534225" y="159962"/>
                </a:lnTo>
                <a:lnTo>
                  <a:pt x="540698" y="162120"/>
                </a:lnTo>
                <a:lnTo>
                  <a:pt x="547191" y="162120"/>
                </a:lnTo>
                <a:lnTo>
                  <a:pt x="549352" y="157804"/>
                </a:lnTo>
                <a:lnTo>
                  <a:pt x="566636" y="28099"/>
                </a:lnTo>
                <a:lnTo>
                  <a:pt x="549145" y="17317"/>
                </a:lnTo>
                <a:lnTo>
                  <a:pt x="523950" y="8368"/>
                </a:lnTo>
                <a:lnTo>
                  <a:pt x="493081" y="2260"/>
                </a:lnTo>
                <a:lnTo>
                  <a:pt x="458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6851" y="6199246"/>
            <a:ext cx="873125" cy="1400810"/>
          </a:xfrm>
          <a:custGeom>
            <a:avLst/>
            <a:gdLst/>
            <a:ahLst/>
            <a:cxnLst/>
            <a:rect l="l" t="t" r="r" b="b"/>
            <a:pathLst>
              <a:path w="873125" h="1400809">
                <a:moveTo>
                  <a:pt x="181853" y="0"/>
                </a:moveTo>
                <a:lnTo>
                  <a:pt x="6764" y="21626"/>
                </a:lnTo>
                <a:lnTo>
                  <a:pt x="2468" y="23113"/>
                </a:lnTo>
                <a:lnTo>
                  <a:pt x="0" y="27035"/>
                </a:lnTo>
                <a:lnTo>
                  <a:pt x="368" y="32579"/>
                </a:lnTo>
                <a:lnTo>
                  <a:pt x="4583" y="38934"/>
                </a:lnTo>
                <a:lnTo>
                  <a:pt x="22967" y="63961"/>
                </a:lnTo>
                <a:lnTo>
                  <a:pt x="38101" y="102973"/>
                </a:lnTo>
                <a:lnTo>
                  <a:pt x="48367" y="160222"/>
                </a:lnTo>
                <a:lnTo>
                  <a:pt x="52148" y="239965"/>
                </a:lnTo>
                <a:lnTo>
                  <a:pt x="52148" y="1102492"/>
                </a:lnTo>
                <a:lnTo>
                  <a:pt x="51718" y="1178982"/>
                </a:lnTo>
                <a:lnTo>
                  <a:pt x="50148" y="1240936"/>
                </a:lnTo>
                <a:lnTo>
                  <a:pt x="47017" y="1290038"/>
                </a:lnTo>
                <a:lnTo>
                  <a:pt x="41904" y="1327969"/>
                </a:lnTo>
                <a:lnTo>
                  <a:pt x="19733" y="1385683"/>
                </a:lnTo>
                <a:lnTo>
                  <a:pt x="19733" y="1392160"/>
                </a:lnTo>
                <a:lnTo>
                  <a:pt x="214291" y="1392160"/>
                </a:lnTo>
                <a:lnTo>
                  <a:pt x="214291" y="1385683"/>
                </a:lnTo>
                <a:lnTo>
                  <a:pt x="207795" y="1377053"/>
                </a:lnTo>
                <a:lnTo>
                  <a:pt x="198372" y="1357163"/>
                </a:lnTo>
                <a:lnTo>
                  <a:pt x="186723" y="1290847"/>
                </a:lnTo>
                <a:lnTo>
                  <a:pt x="183778" y="1241415"/>
                </a:lnTo>
                <a:lnTo>
                  <a:pt x="182274" y="1179131"/>
                </a:lnTo>
                <a:lnTo>
                  <a:pt x="181853" y="1102492"/>
                </a:lnTo>
                <a:lnTo>
                  <a:pt x="181853" y="994433"/>
                </a:lnTo>
                <a:lnTo>
                  <a:pt x="315897" y="862550"/>
                </a:lnTo>
                <a:lnTo>
                  <a:pt x="343165" y="910559"/>
                </a:lnTo>
                <a:lnTo>
                  <a:pt x="369052" y="955503"/>
                </a:lnTo>
                <a:lnTo>
                  <a:pt x="393978" y="997924"/>
                </a:lnTo>
                <a:lnTo>
                  <a:pt x="418365" y="1038363"/>
                </a:lnTo>
                <a:lnTo>
                  <a:pt x="442632" y="1077363"/>
                </a:lnTo>
                <a:lnTo>
                  <a:pt x="467202" y="1115464"/>
                </a:lnTo>
                <a:lnTo>
                  <a:pt x="498979" y="1163065"/>
                </a:lnTo>
                <a:lnTo>
                  <a:pt x="529737" y="1206583"/>
                </a:lnTo>
                <a:lnTo>
                  <a:pt x="559896" y="1246257"/>
                </a:lnTo>
                <a:lnTo>
                  <a:pt x="589874" y="1282327"/>
                </a:lnTo>
                <a:lnTo>
                  <a:pt x="620092" y="1315033"/>
                </a:lnTo>
                <a:lnTo>
                  <a:pt x="650969" y="1344615"/>
                </a:lnTo>
                <a:lnTo>
                  <a:pt x="690918" y="1370722"/>
                </a:lnTo>
                <a:lnTo>
                  <a:pt x="732293" y="1388115"/>
                </a:lnTo>
                <a:lnTo>
                  <a:pt x="774076" y="1397808"/>
                </a:lnTo>
                <a:lnTo>
                  <a:pt x="815250" y="1400814"/>
                </a:lnTo>
                <a:lnTo>
                  <a:pt x="832172" y="1400442"/>
                </a:lnTo>
                <a:lnTo>
                  <a:pt x="871885" y="1394091"/>
                </a:lnTo>
                <a:lnTo>
                  <a:pt x="872793" y="1390278"/>
                </a:lnTo>
                <a:lnTo>
                  <a:pt x="869246" y="1385242"/>
                </a:lnTo>
                <a:lnTo>
                  <a:pt x="860634" y="1379191"/>
                </a:lnTo>
                <a:lnTo>
                  <a:pt x="831922" y="1356164"/>
                </a:lnTo>
                <a:lnTo>
                  <a:pt x="803208" y="1330094"/>
                </a:lnTo>
                <a:lnTo>
                  <a:pt x="774173" y="1300660"/>
                </a:lnTo>
                <a:lnTo>
                  <a:pt x="744497" y="1267541"/>
                </a:lnTo>
                <a:lnTo>
                  <a:pt x="713859" y="1230418"/>
                </a:lnTo>
                <a:lnTo>
                  <a:pt x="681941" y="1188971"/>
                </a:lnTo>
                <a:lnTo>
                  <a:pt x="648422" y="1142879"/>
                </a:lnTo>
                <a:lnTo>
                  <a:pt x="612983" y="1091823"/>
                </a:lnTo>
                <a:lnTo>
                  <a:pt x="575305" y="1035482"/>
                </a:lnTo>
                <a:lnTo>
                  <a:pt x="546329" y="990717"/>
                </a:lnTo>
                <a:lnTo>
                  <a:pt x="519337" y="948295"/>
                </a:lnTo>
                <a:lnTo>
                  <a:pt x="493425" y="906594"/>
                </a:lnTo>
                <a:lnTo>
                  <a:pt x="467694" y="863992"/>
                </a:lnTo>
                <a:lnTo>
                  <a:pt x="441241" y="818867"/>
                </a:lnTo>
                <a:lnTo>
                  <a:pt x="413164" y="769598"/>
                </a:lnTo>
                <a:lnTo>
                  <a:pt x="514770" y="674488"/>
                </a:lnTo>
                <a:lnTo>
                  <a:pt x="571113" y="624704"/>
                </a:lnTo>
                <a:lnTo>
                  <a:pt x="619649" y="584649"/>
                </a:lnTo>
                <a:lnTo>
                  <a:pt x="661220" y="552884"/>
                </a:lnTo>
                <a:lnTo>
                  <a:pt x="696667" y="527964"/>
                </a:lnTo>
                <a:lnTo>
                  <a:pt x="752555" y="492899"/>
                </a:lnTo>
                <a:lnTo>
                  <a:pt x="761209" y="486406"/>
                </a:lnTo>
                <a:lnTo>
                  <a:pt x="759031" y="477749"/>
                </a:lnTo>
                <a:lnTo>
                  <a:pt x="553681" y="477749"/>
                </a:lnTo>
                <a:lnTo>
                  <a:pt x="545643" y="479540"/>
                </a:lnTo>
                <a:lnTo>
                  <a:pt x="542872" y="483967"/>
                </a:lnTo>
                <a:lnTo>
                  <a:pt x="543342" y="489613"/>
                </a:lnTo>
                <a:lnTo>
                  <a:pt x="545027" y="495060"/>
                </a:lnTo>
                <a:lnTo>
                  <a:pt x="544391" y="522849"/>
                </a:lnTo>
                <a:lnTo>
                  <a:pt x="533411" y="553685"/>
                </a:lnTo>
                <a:lnTo>
                  <a:pt x="508244" y="591417"/>
                </a:lnTo>
                <a:lnTo>
                  <a:pt x="465045" y="639892"/>
                </a:lnTo>
                <a:lnTo>
                  <a:pt x="181853" y="933876"/>
                </a:lnTo>
                <a:lnTo>
                  <a:pt x="181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2062" y="6199247"/>
            <a:ext cx="815340" cy="1414145"/>
          </a:xfrm>
          <a:custGeom>
            <a:avLst/>
            <a:gdLst/>
            <a:ahLst/>
            <a:cxnLst/>
            <a:rect l="l" t="t" r="r" b="b"/>
            <a:pathLst>
              <a:path w="815339" h="1414145">
                <a:moveTo>
                  <a:pt x="181843" y="0"/>
                </a:moveTo>
                <a:lnTo>
                  <a:pt x="6754" y="21623"/>
                </a:lnTo>
                <a:lnTo>
                  <a:pt x="2467" y="23110"/>
                </a:lnTo>
                <a:lnTo>
                  <a:pt x="0" y="27031"/>
                </a:lnTo>
                <a:lnTo>
                  <a:pt x="369" y="32575"/>
                </a:lnTo>
                <a:lnTo>
                  <a:pt x="4593" y="38930"/>
                </a:lnTo>
                <a:lnTo>
                  <a:pt x="22970" y="63960"/>
                </a:lnTo>
                <a:lnTo>
                  <a:pt x="38105" y="102972"/>
                </a:lnTo>
                <a:lnTo>
                  <a:pt x="48377" y="160222"/>
                </a:lnTo>
                <a:lnTo>
                  <a:pt x="52161" y="239965"/>
                </a:lnTo>
                <a:lnTo>
                  <a:pt x="52057" y="1162123"/>
                </a:lnTo>
                <a:lnTo>
                  <a:pt x="51403" y="1213824"/>
                </a:lnTo>
                <a:lnTo>
                  <a:pt x="51331" y="1219556"/>
                </a:lnTo>
                <a:lnTo>
                  <a:pt x="49359" y="1271387"/>
                </a:lnTo>
                <a:lnTo>
                  <a:pt x="45519" y="1316373"/>
                </a:lnTo>
                <a:lnTo>
                  <a:pt x="39188" y="1353269"/>
                </a:lnTo>
                <a:lnTo>
                  <a:pt x="74646" y="1368866"/>
                </a:lnTo>
                <a:lnTo>
                  <a:pt x="115586" y="1382273"/>
                </a:lnTo>
                <a:lnTo>
                  <a:pt x="161138" y="1393414"/>
                </a:lnTo>
                <a:lnTo>
                  <a:pt x="210432" y="1402211"/>
                </a:lnTo>
                <a:lnTo>
                  <a:pt x="262601" y="1408589"/>
                </a:lnTo>
                <a:lnTo>
                  <a:pt x="316774" y="1412472"/>
                </a:lnTo>
                <a:lnTo>
                  <a:pt x="372083" y="1413783"/>
                </a:lnTo>
                <a:lnTo>
                  <a:pt x="419419" y="1411818"/>
                </a:lnTo>
                <a:lnTo>
                  <a:pt x="464479" y="1405962"/>
                </a:lnTo>
                <a:lnTo>
                  <a:pt x="507187" y="1396273"/>
                </a:lnTo>
                <a:lnTo>
                  <a:pt x="547466" y="1382808"/>
                </a:lnTo>
                <a:lnTo>
                  <a:pt x="585240" y="1365627"/>
                </a:lnTo>
                <a:lnTo>
                  <a:pt x="606109" y="1353269"/>
                </a:lnTo>
                <a:lnTo>
                  <a:pt x="378579" y="1353269"/>
                </a:lnTo>
                <a:lnTo>
                  <a:pt x="324869" y="1349349"/>
                </a:lnTo>
                <a:lnTo>
                  <a:pt x="274810" y="1338134"/>
                </a:lnTo>
                <a:lnTo>
                  <a:pt x="229614" y="1320436"/>
                </a:lnTo>
                <a:lnTo>
                  <a:pt x="190497" y="1297070"/>
                </a:lnTo>
                <a:lnTo>
                  <a:pt x="186404" y="1259095"/>
                </a:lnTo>
                <a:lnTo>
                  <a:pt x="183734" y="1213824"/>
                </a:lnTo>
                <a:lnTo>
                  <a:pt x="182283" y="1162123"/>
                </a:lnTo>
                <a:lnTo>
                  <a:pt x="181843" y="1104650"/>
                </a:lnTo>
                <a:lnTo>
                  <a:pt x="181843" y="635574"/>
                </a:lnTo>
                <a:lnTo>
                  <a:pt x="218688" y="615093"/>
                </a:lnTo>
                <a:lnTo>
                  <a:pt x="262387" y="596663"/>
                </a:lnTo>
                <a:lnTo>
                  <a:pt x="181843" y="596663"/>
                </a:lnTo>
                <a:lnTo>
                  <a:pt x="181843" y="0"/>
                </a:lnTo>
                <a:close/>
              </a:path>
              <a:path w="815339" h="1414145">
                <a:moveTo>
                  <a:pt x="719416" y="566383"/>
                </a:moveTo>
                <a:lnTo>
                  <a:pt x="428305" y="566383"/>
                </a:lnTo>
                <a:lnTo>
                  <a:pt x="470149" y="568886"/>
                </a:lnTo>
                <a:lnTo>
                  <a:pt x="508379" y="576544"/>
                </a:lnTo>
                <a:lnTo>
                  <a:pt x="573681" y="608223"/>
                </a:lnTo>
                <a:lnTo>
                  <a:pt x="623588" y="663212"/>
                </a:lnTo>
                <a:lnTo>
                  <a:pt x="642572" y="700008"/>
                </a:lnTo>
                <a:lnTo>
                  <a:pt x="657474" y="743304"/>
                </a:lnTo>
                <a:lnTo>
                  <a:pt x="668214" y="793324"/>
                </a:lnTo>
                <a:lnTo>
                  <a:pt x="674716" y="850291"/>
                </a:lnTo>
                <a:lnTo>
                  <a:pt x="676901" y="914430"/>
                </a:lnTo>
                <a:lnTo>
                  <a:pt x="675312" y="975803"/>
                </a:lnTo>
                <a:lnTo>
                  <a:pt x="670489" y="1033115"/>
                </a:lnTo>
                <a:lnTo>
                  <a:pt x="662342" y="1086218"/>
                </a:lnTo>
                <a:lnTo>
                  <a:pt x="650782" y="1134965"/>
                </a:lnTo>
                <a:lnTo>
                  <a:pt x="635722" y="1179207"/>
                </a:lnTo>
                <a:lnTo>
                  <a:pt x="617071" y="1218797"/>
                </a:lnTo>
                <a:lnTo>
                  <a:pt x="594743" y="1253587"/>
                </a:lnTo>
                <a:lnTo>
                  <a:pt x="568649" y="1283430"/>
                </a:lnTo>
                <a:lnTo>
                  <a:pt x="538699" y="1308178"/>
                </a:lnTo>
                <a:lnTo>
                  <a:pt x="504806" y="1327684"/>
                </a:lnTo>
                <a:lnTo>
                  <a:pt x="466880" y="1341799"/>
                </a:lnTo>
                <a:lnTo>
                  <a:pt x="424834" y="1350377"/>
                </a:lnTo>
                <a:lnTo>
                  <a:pt x="378579" y="1353269"/>
                </a:lnTo>
                <a:lnTo>
                  <a:pt x="606109" y="1353269"/>
                </a:lnTo>
                <a:lnTo>
                  <a:pt x="652845" y="1320436"/>
                </a:lnTo>
                <a:lnTo>
                  <a:pt x="682764" y="1292361"/>
                </a:lnTo>
                <a:lnTo>
                  <a:pt x="709751" y="1260892"/>
                </a:lnTo>
                <a:lnTo>
                  <a:pt x="733850" y="1225996"/>
                </a:lnTo>
                <a:lnTo>
                  <a:pt x="754984" y="1187731"/>
                </a:lnTo>
                <a:lnTo>
                  <a:pt x="773076" y="1146155"/>
                </a:lnTo>
                <a:lnTo>
                  <a:pt x="788051" y="1101327"/>
                </a:lnTo>
                <a:lnTo>
                  <a:pt x="799831" y="1053304"/>
                </a:lnTo>
                <a:lnTo>
                  <a:pt x="808341" y="1002144"/>
                </a:lnTo>
                <a:lnTo>
                  <a:pt x="813502" y="947905"/>
                </a:lnTo>
                <a:lnTo>
                  <a:pt x="815240" y="890646"/>
                </a:lnTo>
                <a:lnTo>
                  <a:pt x="813175" y="831617"/>
                </a:lnTo>
                <a:lnTo>
                  <a:pt x="807014" y="776360"/>
                </a:lnTo>
                <a:lnTo>
                  <a:pt x="796802" y="725040"/>
                </a:lnTo>
                <a:lnTo>
                  <a:pt x="782588" y="677823"/>
                </a:lnTo>
                <a:lnTo>
                  <a:pt x="764419" y="634875"/>
                </a:lnTo>
                <a:lnTo>
                  <a:pt x="742341" y="596359"/>
                </a:lnTo>
                <a:lnTo>
                  <a:pt x="719416" y="566383"/>
                </a:lnTo>
                <a:close/>
              </a:path>
              <a:path w="815339" h="1414145">
                <a:moveTo>
                  <a:pt x="482346" y="464780"/>
                </a:moveTo>
                <a:lnTo>
                  <a:pt x="433480" y="468454"/>
                </a:lnTo>
                <a:lnTo>
                  <a:pt x="385522" y="478822"/>
                </a:lnTo>
                <a:lnTo>
                  <a:pt x="339114" y="494901"/>
                </a:lnTo>
                <a:lnTo>
                  <a:pt x="294899" y="515707"/>
                </a:lnTo>
                <a:lnTo>
                  <a:pt x="253521" y="540258"/>
                </a:lnTo>
                <a:lnTo>
                  <a:pt x="215621" y="567571"/>
                </a:lnTo>
                <a:lnTo>
                  <a:pt x="181843" y="596663"/>
                </a:lnTo>
                <a:lnTo>
                  <a:pt x="262387" y="596663"/>
                </a:lnTo>
                <a:lnTo>
                  <a:pt x="263107" y="596359"/>
                </a:lnTo>
                <a:lnTo>
                  <a:pt x="314158" y="580774"/>
                </a:lnTo>
                <a:lnTo>
                  <a:pt x="369674" y="570257"/>
                </a:lnTo>
                <a:lnTo>
                  <a:pt x="428305" y="566383"/>
                </a:lnTo>
                <a:lnTo>
                  <a:pt x="719416" y="566383"/>
                </a:lnTo>
                <a:lnTo>
                  <a:pt x="716403" y="562443"/>
                </a:lnTo>
                <a:lnTo>
                  <a:pt x="686652" y="533290"/>
                </a:lnTo>
                <a:lnTo>
                  <a:pt x="653134" y="509068"/>
                </a:lnTo>
                <a:lnTo>
                  <a:pt x="615897" y="489940"/>
                </a:lnTo>
                <a:lnTo>
                  <a:pt x="574988" y="476072"/>
                </a:lnTo>
                <a:lnTo>
                  <a:pt x="530456" y="467631"/>
                </a:lnTo>
                <a:lnTo>
                  <a:pt x="482346" y="464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9440" y="6676996"/>
            <a:ext cx="880110" cy="1386205"/>
          </a:xfrm>
          <a:custGeom>
            <a:avLst/>
            <a:gdLst/>
            <a:ahLst/>
            <a:cxnLst/>
            <a:rect l="l" t="t" r="r" b="b"/>
            <a:pathLst>
              <a:path w="880110" h="1386204">
                <a:moveTo>
                  <a:pt x="877677" y="0"/>
                </a:moveTo>
                <a:lnTo>
                  <a:pt x="713376" y="0"/>
                </a:lnTo>
                <a:lnTo>
                  <a:pt x="711218" y="8653"/>
                </a:lnTo>
                <a:lnTo>
                  <a:pt x="713376" y="15150"/>
                </a:lnTo>
                <a:lnTo>
                  <a:pt x="716959" y="42468"/>
                </a:lnTo>
                <a:lnTo>
                  <a:pt x="711219" y="89449"/>
                </a:lnTo>
                <a:lnTo>
                  <a:pt x="695750" y="152236"/>
                </a:lnTo>
                <a:lnTo>
                  <a:pt x="670150" y="226972"/>
                </a:lnTo>
                <a:lnTo>
                  <a:pt x="469095" y="754448"/>
                </a:lnTo>
                <a:lnTo>
                  <a:pt x="259430" y="233469"/>
                </a:lnTo>
                <a:lnTo>
                  <a:pt x="230681" y="161583"/>
                </a:lnTo>
                <a:lnTo>
                  <a:pt x="211066" y="107127"/>
                </a:lnTo>
                <a:lnTo>
                  <a:pt x="199338" y="66782"/>
                </a:lnTo>
                <a:lnTo>
                  <a:pt x="194250" y="37229"/>
                </a:lnTo>
                <a:lnTo>
                  <a:pt x="194558" y="15150"/>
                </a:lnTo>
                <a:lnTo>
                  <a:pt x="196739" y="8653"/>
                </a:lnTo>
                <a:lnTo>
                  <a:pt x="196739" y="0"/>
                </a:lnTo>
                <a:lnTo>
                  <a:pt x="2157" y="0"/>
                </a:lnTo>
                <a:lnTo>
                  <a:pt x="0" y="6496"/>
                </a:lnTo>
                <a:lnTo>
                  <a:pt x="6496" y="15150"/>
                </a:lnTo>
                <a:lnTo>
                  <a:pt x="24169" y="41172"/>
                </a:lnTo>
                <a:lnTo>
                  <a:pt x="45161" y="78609"/>
                </a:lnTo>
                <a:lnTo>
                  <a:pt x="68125" y="124868"/>
                </a:lnTo>
                <a:lnTo>
                  <a:pt x="91712" y="177353"/>
                </a:lnTo>
                <a:lnTo>
                  <a:pt x="114575" y="233469"/>
                </a:lnTo>
                <a:lnTo>
                  <a:pt x="393451" y="914410"/>
                </a:lnTo>
                <a:lnTo>
                  <a:pt x="402085" y="914410"/>
                </a:lnTo>
                <a:lnTo>
                  <a:pt x="233492" y="1251663"/>
                </a:lnTo>
                <a:lnTo>
                  <a:pt x="216864" y="1284719"/>
                </a:lnTo>
                <a:lnTo>
                  <a:pt x="197807" y="1318391"/>
                </a:lnTo>
                <a:lnTo>
                  <a:pt x="178756" y="1346799"/>
                </a:lnTo>
                <a:lnTo>
                  <a:pt x="162143" y="1364060"/>
                </a:lnTo>
                <a:lnTo>
                  <a:pt x="155757" y="1371087"/>
                </a:lnTo>
                <a:lnTo>
                  <a:pt x="153224" y="1378107"/>
                </a:lnTo>
                <a:lnTo>
                  <a:pt x="155150" y="1383505"/>
                </a:lnTo>
                <a:lnTo>
                  <a:pt x="162143" y="1385663"/>
                </a:lnTo>
                <a:lnTo>
                  <a:pt x="300479" y="1385663"/>
                </a:lnTo>
                <a:lnTo>
                  <a:pt x="492879" y="875519"/>
                </a:lnTo>
                <a:lnTo>
                  <a:pt x="756605" y="226972"/>
                </a:lnTo>
                <a:lnTo>
                  <a:pt x="785332" y="160542"/>
                </a:lnTo>
                <a:lnTo>
                  <a:pt x="811567" y="106348"/>
                </a:lnTo>
                <a:lnTo>
                  <a:pt x="834897" y="64188"/>
                </a:lnTo>
                <a:lnTo>
                  <a:pt x="871181" y="15150"/>
                </a:lnTo>
                <a:lnTo>
                  <a:pt x="879834" y="8653"/>
                </a:lnTo>
                <a:lnTo>
                  <a:pt x="877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7090" y="6666204"/>
            <a:ext cx="1307465" cy="925830"/>
          </a:xfrm>
          <a:custGeom>
            <a:avLst/>
            <a:gdLst/>
            <a:ahLst/>
            <a:cxnLst/>
            <a:rect l="l" t="t" r="r" b="b"/>
            <a:pathLst>
              <a:path w="1307465" h="925829">
                <a:moveTo>
                  <a:pt x="1007627" y="0"/>
                </a:moveTo>
                <a:lnTo>
                  <a:pt x="955001" y="4039"/>
                </a:lnTo>
                <a:lnTo>
                  <a:pt x="904756" y="15377"/>
                </a:lnTo>
                <a:lnTo>
                  <a:pt x="857156" y="32840"/>
                </a:lnTo>
                <a:lnTo>
                  <a:pt x="812468" y="55258"/>
                </a:lnTo>
                <a:lnTo>
                  <a:pt x="770955" y="81458"/>
                </a:lnTo>
                <a:lnTo>
                  <a:pt x="732882" y="110268"/>
                </a:lnTo>
                <a:lnTo>
                  <a:pt x="698514" y="140516"/>
                </a:lnTo>
                <a:lnTo>
                  <a:pt x="677935" y="96327"/>
                </a:lnTo>
                <a:lnTo>
                  <a:pt x="650630" y="60847"/>
                </a:lnTo>
                <a:lnTo>
                  <a:pt x="616361" y="33775"/>
                </a:lnTo>
                <a:lnTo>
                  <a:pt x="574886" y="14810"/>
                </a:lnTo>
                <a:lnTo>
                  <a:pt x="525967" y="3652"/>
                </a:lnTo>
                <a:lnTo>
                  <a:pt x="469363" y="0"/>
                </a:lnTo>
                <a:lnTo>
                  <a:pt x="417699" y="3674"/>
                </a:lnTo>
                <a:lnTo>
                  <a:pt x="370006" y="14042"/>
                </a:lnTo>
                <a:lnTo>
                  <a:pt x="326020" y="30120"/>
                </a:lnTo>
                <a:lnTo>
                  <a:pt x="285476" y="50925"/>
                </a:lnTo>
                <a:lnTo>
                  <a:pt x="248110" y="75472"/>
                </a:lnTo>
                <a:lnTo>
                  <a:pt x="213657" y="102779"/>
                </a:lnTo>
                <a:lnTo>
                  <a:pt x="181853" y="131863"/>
                </a:lnTo>
                <a:lnTo>
                  <a:pt x="181853" y="8633"/>
                </a:lnTo>
                <a:lnTo>
                  <a:pt x="6764" y="30257"/>
                </a:lnTo>
                <a:lnTo>
                  <a:pt x="2468" y="32081"/>
                </a:lnTo>
                <a:lnTo>
                  <a:pt x="0" y="36743"/>
                </a:lnTo>
                <a:lnTo>
                  <a:pt x="368" y="43023"/>
                </a:lnTo>
                <a:lnTo>
                  <a:pt x="4583" y="49702"/>
                </a:lnTo>
                <a:lnTo>
                  <a:pt x="22967" y="74431"/>
                </a:lnTo>
                <a:lnTo>
                  <a:pt x="38101" y="112945"/>
                </a:lnTo>
                <a:lnTo>
                  <a:pt x="48367" y="170101"/>
                </a:lnTo>
                <a:lnTo>
                  <a:pt x="52148" y="250756"/>
                </a:lnTo>
                <a:lnTo>
                  <a:pt x="52148" y="629038"/>
                </a:lnTo>
                <a:lnTo>
                  <a:pt x="51717" y="710513"/>
                </a:lnTo>
                <a:lnTo>
                  <a:pt x="50144" y="774931"/>
                </a:lnTo>
                <a:lnTo>
                  <a:pt x="47010" y="824696"/>
                </a:lnTo>
                <a:lnTo>
                  <a:pt x="34381" y="889873"/>
                </a:lnTo>
                <a:lnTo>
                  <a:pt x="20529" y="916095"/>
                </a:lnTo>
                <a:lnTo>
                  <a:pt x="20255" y="920884"/>
                </a:lnTo>
                <a:lnTo>
                  <a:pt x="24037" y="924055"/>
                </a:lnTo>
                <a:lnTo>
                  <a:pt x="32682" y="925202"/>
                </a:lnTo>
                <a:lnTo>
                  <a:pt x="201299" y="925202"/>
                </a:lnTo>
                <a:lnTo>
                  <a:pt x="209943" y="924055"/>
                </a:lnTo>
                <a:lnTo>
                  <a:pt x="213725" y="920884"/>
                </a:lnTo>
                <a:lnTo>
                  <a:pt x="213458" y="916095"/>
                </a:lnTo>
                <a:lnTo>
                  <a:pt x="209952" y="910092"/>
                </a:lnTo>
                <a:lnTo>
                  <a:pt x="199613" y="890622"/>
                </a:lnTo>
                <a:lnTo>
                  <a:pt x="186984" y="825505"/>
                </a:lnTo>
                <a:lnTo>
                  <a:pt x="183853" y="775411"/>
                </a:lnTo>
                <a:lnTo>
                  <a:pt x="182283" y="710663"/>
                </a:lnTo>
                <a:lnTo>
                  <a:pt x="181853" y="629038"/>
                </a:lnTo>
                <a:lnTo>
                  <a:pt x="181853" y="170773"/>
                </a:lnTo>
                <a:lnTo>
                  <a:pt x="215889" y="151123"/>
                </a:lnTo>
                <a:lnTo>
                  <a:pt x="255943" y="132408"/>
                </a:lnTo>
                <a:lnTo>
                  <a:pt x="302325" y="116598"/>
                </a:lnTo>
                <a:lnTo>
                  <a:pt x="355348" y="105667"/>
                </a:lnTo>
                <a:lnTo>
                  <a:pt x="415322" y="101586"/>
                </a:lnTo>
                <a:lnTo>
                  <a:pt x="464801" y="104892"/>
                </a:lnTo>
                <a:lnTo>
                  <a:pt x="505134" y="115064"/>
                </a:lnTo>
                <a:lnTo>
                  <a:pt x="561507" y="157524"/>
                </a:lnTo>
                <a:lnTo>
                  <a:pt x="590723" y="232000"/>
                </a:lnTo>
                <a:lnTo>
                  <a:pt x="597111" y="282192"/>
                </a:lnTo>
                <a:lnTo>
                  <a:pt x="599065" y="341527"/>
                </a:lnTo>
                <a:lnTo>
                  <a:pt x="599065" y="629038"/>
                </a:lnTo>
                <a:lnTo>
                  <a:pt x="598636" y="710513"/>
                </a:lnTo>
                <a:lnTo>
                  <a:pt x="597066" y="774931"/>
                </a:lnTo>
                <a:lnTo>
                  <a:pt x="593935" y="824696"/>
                </a:lnTo>
                <a:lnTo>
                  <a:pt x="581308" y="889873"/>
                </a:lnTo>
                <a:lnTo>
                  <a:pt x="564473" y="918725"/>
                </a:lnTo>
                <a:lnTo>
                  <a:pt x="564473" y="925202"/>
                </a:lnTo>
                <a:lnTo>
                  <a:pt x="761189" y="925202"/>
                </a:lnTo>
                <a:lnTo>
                  <a:pt x="761189" y="918725"/>
                </a:lnTo>
                <a:lnTo>
                  <a:pt x="754712" y="910092"/>
                </a:lnTo>
                <a:lnTo>
                  <a:pt x="745283" y="891372"/>
                </a:lnTo>
                <a:lnTo>
                  <a:pt x="733633" y="826314"/>
                </a:lnTo>
                <a:lnTo>
                  <a:pt x="730691" y="775890"/>
                </a:lnTo>
                <a:lnTo>
                  <a:pt x="729191" y="710813"/>
                </a:lnTo>
                <a:lnTo>
                  <a:pt x="728771" y="629038"/>
                </a:lnTo>
                <a:lnTo>
                  <a:pt x="728771" y="343708"/>
                </a:lnTo>
                <a:lnTo>
                  <a:pt x="727556" y="294520"/>
                </a:lnTo>
                <a:lnTo>
                  <a:pt x="723910" y="250203"/>
                </a:lnTo>
                <a:lnTo>
                  <a:pt x="717828" y="209944"/>
                </a:lnTo>
                <a:lnTo>
                  <a:pt x="709305" y="172934"/>
                </a:lnTo>
                <a:lnTo>
                  <a:pt x="745501" y="153894"/>
                </a:lnTo>
                <a:lnTo>
                  <a:pt x="788754" y="134747"/>
                </a:lnTo>
                <a:lnTo>
                  <a:pt x="838337" y="117985"/>
                </a:lnTo>
                <a:lnTo>
                  <a:pt x="893523" y="106101"/>
                </a:lnTo>
                <a:lnTo>
                  <a:pt x="953586" y="101586"/>
                </a:lnTo>
                <a:lnTo>
                  <a:pt x="1003343" y="104892"/>
                </a:lnTo>
                <a:lnTo>
                  <a:pt x="1044410" y="115064"/>
                </a:lnTo>
                <a:lnTo>
                  <a:pt x="1103009" y="157524"/>
                </a:lnTo>
                <a:lnTo>
                  <a:pt x="1134451" y="232000"/>
                </a:lnTo>
                <a:lnTo>
                  <a:pt x="1141572" y="282192"/>
                </a:lnTo>
                <a:lnTo>
                  <a:pt x="1143805" y="341527"/>
                </a:lnTo>
                <a:lnTo>
                  <a:pt x="1143805" y="629038"/>
                </a:lnTo>
                <a:lnTo>
                  <a:pt x="1143527" y="710513"/>
                </a:lnTo>
                <a:lnTo>
                  <a:pt x="1142290" y="774931"/>
                </a:lnTo>
                <a:lnTo>
                  <a:pt x="1139493" y="824696"/>
                </a:lnTo>
                <a:lnTo>
                  <a:pt x="1126805" y="889873"/>
                </a:lnTo>
                <a:lnTo>
                  <a:pt x="1112201" y="916095"/>
                </a:lnTo>
                <a:lnTo>
                  <a:pt x="1111933" y="920884"/>
                </a:lnTo>
                <a:lnTo>
                  <a:pt x="1115716" y="924055"/>
                </a:lnTo>
                <a:lnTo>
                  <a:pt x="1124360" y="925202"/>
                </a:lnTo>
                <a:lnTo>
                  <a:pt x="1292979" y="925202"/>
                </a:lnTo>
                <a:lnTo>
                  <a:pt x="1301961" y="924055"/>
                </a:lnTo>
                <a:lnTo>
                  <a:pt x="1306485" y="920884"/>
                </a:lnTo>
                <a:lnTo>
                  <a:pt x="1306960" y="916095"/>
                </a:lnTo>
                <a:lnTo>
                  <a:pt x="1294039" y="891372"/>
                </a:lnTo>
                <a:lnTo>
                  <a:pt x="1286329" y="864127"/>
                </a:lnTo>
                <a:lnTo>
                  <a:pt x="1280541" y="826314"/>
                </a:lnTo>
                <a:lnTo>
                  <a:pt x="1276555" y="775890"/>
                </a:lnTo>
                <a:lnTo>
                  <a:pt x="1274252" y="710813"/>
                </a:lnTo>
                <a:lnTo>
                  <a:pt x="1273511" y="629038"/>
                </a:lnTo>
                <a:lnTo>
                  <a:pt x="1273511" y="343708"/>
                </a:lnTo>
                <a:lnTo>
                  <a:pt x="1271606" y="282108"/>
                </a:lnTo>
                <a:lnTo>
                  <a:pt x="1265775" y="226929"/>
                </a:lnTo>
                <a:lnTo>
                  <a:pt x="1255842" y="178055"/>
                </a:lnTo>
                <a:lnTo>
                  <a:pt x="1241631" y="135368"/>
                </a:lnTo>
                <a:lnTo>
                  <a:pt x="1222967" y="98753"/>
                </a:lnTo>
                <a:lnTo>
                  <a:pt x="1199674" y="68091"/>
                </a:lnTo>
                <a:lnTo>
                  <a:pt x="1138498" y="24162"/>
                </a:lnTo>
                <a:lnTo>
                  <a:pt x="1100264" y="10660"/>
                </a:lnTo>
                <a:lnTo>
                  <a:pt x="1056699" y="2645"/>
                </a:lnTo>
                <a:lnTo>
                  <a:pt x="1007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70288" y="6655391"/>
            <a:ext cx="860425" cy="960119"/>
          </a:xfrm>
          <a:custGeom>
            <a:avLst/>
            <a:gdLst/>
            <a:ahLst/>
            <a:cxnLst/>
            <a:rect l="l" t="t" r="r" b="b"/>
            <a:pathLst>
              <a:path w="860425" h="960120">
                <a:moveTo>
                  <a:pt x="430184" y="0"/>
                </a:moveTo>
                <a:lnTo>
                  <a:pt x="384389" y="2112"/>
                </a:lnTo>
                <a:lnTo>
                  <a:pt x="340331" y="8385"/>
                </a:lnTo>
                <a:lnTo>
                  <a:pt x="298179" y="18724"/>
                </a:lnTo>
                <a:lnTo>
                  <a:pt x="258100" y="33034"/>
                </a:lnTo>
                <a:lnTo>
                  <a:pt x="220262" y="51220"/>
                </a:lnTo>
                <a:lnTo>
                  <a:pt x="184834" y="73187"/>
                </a:lnTo>
                <a:lnTo>
                  <a:pt x="151982" y="98840"/>
                </a:lnTo>
                <a:lnTo>
                  <a:pt x="121876" y="128084"/>
                </a:lnTo>
                <a:lnTo>
                  <a:pt x="94683" y="160824"/>
                </a:lnTo>
                <a:lnTo>
                  <a:pt x="70570" y="196965"/>
                </a:lnTo>
                <a:lnTo>
                  <a:pt x="49707" y="236412"/>
                </a:lnTo>
                <a:lnTo>
                  <a:pt x="32260" y="279070"/>
                </a:lnTo>
                <a:lnTo>
                  <a:pt x="18398" y="324843"/>
                </a:lnTo>
                <a:lnTo>
                  <a:pt x="8289" y="373638"/>
                </a:lnTo>
                <a:lnTo>
                  <a:pt x="2100" y="425359"/>
                </a:lnTo>
                <a:lnTo>
                  <a:pt x="0" y="479910"/>
                </a:lnTo>
                <a:lnTo>
                  <a:pt x="2025" y="534102"/>
                </a:lnTo>
                <a:lnTo>
                  <a:pt x="2052" y="534813"/>
                </a:lnTo>
                <a:lnTo>
                  <a:pt x="8111" y="586794"/>
                </a:lnTo>
                <a:lnTo>
                  <a:pt x="18026" y="635767"/>
                </a:lnTo>
                <a:lnTo>
                  <a:pt x="31650" y="681647"/>
                </a:lnTo>
                <a:lnTo>
                  <a:pt x="48833" y="724349"/>
                </a:lnTo>
                <a:lnTo>
                  <a:pt x="69426" y="763786"/>
                </a:lnTo>
                <a:lnTo>
                  <a:pt x="93281" y="799873"/>
                </a:lnTo>
                <a:lnTo>
                  <a:pt x="120249" y="832525"/>
                </a:lnTo>
                <a:lnTo>
                  <a:pt x="150180" y="861656"/>
                </a:lnTo>
                <a:lnTo>
                  <a:pt x="182927" y="887180"/>
                </a:lnTo>
                <a:lnTo>
                  <a:pt x="218340" y="909012"/>
                </a:lnTo>
                <a:lnTo>
                  <a:pt x="256270" y="927067"/>
                </a:lnTo>
                <a:lnTo>
                  <a:pt x="296568" y="941258"/>
                </a:lnTo>
                <a:lnTo>
                  <a:pt x="339086" y="951501"/>
                </a:lnTo>
                <a:lnTo>
                  <a:pt x="383674" y="957709"/>
                </a:lnTo>
                <a:lnTo>
                  <a:pt x="430184" y="959797"/>
                </a:lnTo>
                <a:lnTo>
                  <a:pt x="474275" y="957709"/>
                </a:lnTo>
                <a:lnTo>
                  <a:pt x="474950" y="957709"/>
                </a:lnTo>
                <a:lnTo>
                  <a:pt x="518812" y="951324"/>
                </a:lnTo>
                <a:lnTo>
                  <a:pt x="560605" y="940888"/>
                </a:lnTo>
                <a:lnTo>
                  <a:pt x="600469" y="926460"/>
                </a:lnTo>
                <a:lnTo>
                  <a:pt x="638218" y="908143"/>
                </a:lnTo>
                <a:lnTo>
                  <a:pt x="648967" y="901441"/>
                </a:lnTo>
                <a:lnTo>
                  <a:pt x="430184" y="901441"/>
                </a:lnTo>
                <a:lnTo>
                  <a:pt x="387624" y="898521"/>
                </a:lnTo>
                <a:lnTo>
                  <a:pt x="348706" y="889905"/>
                </a:lnTo>
                <a:lnTo>
                  <a:pt x="281630" y="856430"/>
                </a:lnTo>
                <a:lnTo>
                  <a:pt x="228627" y="802718"/>
                </a:lnTo>
                <a:lnTo>
                  <a:pt x="207299" y="768805"/>
                </a:lnTo>
                <a:lnTo>
                  <a:pt x="189366" y="730470"/>
                </a:lnTo>
                <a:lnTo>
                  <a:pt x="174785" y="687925"/>
                </a:lnTo>
                <a:lnTo>
                  <a:pt x="163517" y="641385"/>
                </a:lnTo>
                <a:lnTo>
                  <a:pt x="155519" y="591060"/>
                </a:lnTo>
                <a:lnTo>
                  <a:pt x="150751" y="537164"/>
                </a:lnTo>
                <a:lnTo>
                  <a:pt x="149170" y="479910"/>
                </a:lnTo>
                <a:lnTo>
                  <a:pt x="150720" y="425359"/>
                </a:lnTo>
                <a:lnTo>
                  <a:pt x="150802" y="422865"/>
                </a:lnTo>
                <a:lnTo>
                  <a:pt x="155649" y="369328"/>
                </a:lnTo>
                <a:lnTo>
                  <a:pt x="163748" y="319225"/>
                </a:lnTo>
                <a:lnTo>
                  <a:pt x="163782" y="319017"/>
                </a:lnTo>
                <a:lnTo>
                  <a:pt x="175127" y="272687"/>
                </a:lnTo>
                <a:lnTo>
                  <a:pt x="175210" y="272349"/>
                </a:lnTo>
                <a:lnTo>
                  <a:pt x="189906" y="229707"/>
                </a:lnTo>
                <a:lnTo>
                  <a:pt x="208041" y="190910"/>
                </a:lnTo>
                <a:lnTo>
                  <a:pt x="229493" y="156623"/>
                </a:lnTo>
                <a:lnTo>
                  <a:pt x="254333" y="126947"/>
                </a:lnTo>
                <a:lnTo>
                  <a:pt x="314272" y="82396"/>
                </a:lnTo>
                <a:lnTo>
                  <a:pt x="388048" y="59193"/>
                </a:lnTo>
                <a:lnTo>
                  <a:pt x="430184" y="56202"/>
                </a:lnTo>
                <a:lnTo>
                  <a:pt x="651754" y="56202"/>
                </a:lnTo>
                <a:lnTo>
                  <a:pt x="638218" y="48173"/>
                </a:lnTo>
                <a:lnTo>
                  <a:pt x="600469" y="30906"/>
                </a:lnTo>
                <a:lnTo>
                  <a:pt x="560605" y="17427"/>
                </a:lnTo>
                <a:lnTo>
                  <a:pt x="518812" y="7764"/>
                </a:lnTo>
                <a:lnTo>
                  <a:pt x="475276" y="1945"/>
                </a:lnTo>
                <a:lnTo>
                  <a:pt x="430184" y="0"/>
                </a:lnTo>
                <a:close/>
              </a:path>
              <a:path w="860425" h="960120">
                <a:moveTo>
                  <a:pt x="651754" y="56202"/>
                </a:moveTo>
                <a:lnTo>
                  <a:pt x="430184" y="56202"/>
                </a:lnTo>
                <a:lnTo>
                  <a:pt x="473411" y="59337"/>
                </a:lnTo>
                <a:lnTo>
                  <a:pt x="513311" y="68672"/>
                </a:lnTo>
                <a:lnTo>
                  <a:pt x="549802" y="84103"/>
                </a:lnTo>
                <a:lnTo>
                  <a:pt x="582801" y="105523"/>
                </a:lnTo>
                <a:lnTo>
                  <a:pt x="612226" y="132828"/>
                </a:lnTo>
                <a:lnTo>
                  <a:pt x="637995" y="165913"/>
                </a:lnTo>
                <a:lnTo>
                  <a:pt x="660026" y="204673"/>
                </a:lnTo>
                <a:lnTo>
                  <a:pt x="678236" y="249002"/>
                </a:lnTo>
                <a:lnTo>
                  <a:pt x="692542" y="298795"/>
                </a:lnTo>
                <a:lnTo>
                  <a:pt x="702863" y="353948"/>
                </a:lnTo>
                <a:lnTo>
                  <a:pt x="709116" y="414355"/>
                </a:lnTo>
                <a:lnTo>
                  <a:pt x="711218" y="479910"/>
                </a:lnTo>
                <a:lnTo>
                  <a:pt x="709322" y="541334"/>
                </a:lnTo>
                <a:lnTo>
                  <a:pt x="703614" y="598952"/>
                </a:lnTo>
                <a:lnTo>
                  <a:pt x="694062" y="652473"/>
                </a:lnTo>
                <a:lnTo>
                  <a:pt x="680638" y="701602"/>
                </a:lnTo>
                <a:lnTo>
                  <a:pt x="663311" y="746049"/>
                </a:lnTo>
                <a:lnTo>
                  <a:pt x="642050" y="785518"/>
                </a:lnTo>
                <a:lnTo>
                  <a:pt x="616825" y="819719"/>
                </a:lnTo>
                <a:lnTo>
                  <a:pt x="587606" y="848358"/>
                </a:lnTo>
                <a:lnTo>
                  <a:pt x="554363" y="871143"/>
                </a:lnTo>
                <a:lnTo>
                  <a:pt x="517065" y="887780"/>
                </a:lnTo>
                <a:lnTo>
                  <a:pt x="475682" y="897977"/>
                </a:lnTo>
                <a:lnTo>
                  <a:pt x="430184" y="901441"/>
                </a:lnTo>
                <a:lnTo>
                  <a:pt x="648967" y="901441"/>
                </a:lnTo>
                <a:lnTo>
                  <a:pt x="706620" y="860262"/>
                </a:lnTo>
                <a:lnTo>
                  <a:pt x="736901" y="830907"/>
                </a:lnTo>
                <a:lnTo>
                  <a:pt x="764318" y="798081"/>
                </a:lnTo>
                <a:lnTo>
                  <a:pt x="788686" y="761889"/>
                </a:lnTo>
                <a:lnTo>
                  <a:pt x="809817" y="722437"/>
                </a:lnTo>
                <a:lnTo>
                  <a:pt x="827525" y="679827"/>
                </a:lnTo>
                <a:lnTo>
                  <a:pt x="841623" y="634165"/>
                </a:lnTo>
                <a:lnTo>
                  <a:pt x="851924" y="585555"/>
                </a:lnTo>
                <a:lnTo>
                  <a:pt x="858154" y="534813"/>
                </a:lnTo>
                <a:lnTo>
                  <a:pt x="858242" y="534102"/>
                </a:lnTo>
                <a:lnTo>
                  <a:pt x="860389" y="479910"/>
                </a:lnTo>
                <a:lnTo>
                  <a:pt x="858335" y="425359"/>
                </a:lnTo>
                <a:lnTo>
                  <a:pt x="858242" y="422865"/>
                </a:lnTo>
                <a:lnTo>
                  <a:pt x="851928" y="369328"/>
                </a:lnTo>
                <a:lnTo>
                  <a:pt x="841623" y="319225"/>
                </a:lnTo>
                <a:lnTo>
                  <a:pt x="827525" y="272687"/>
                </a:lnTo>
                <a:lnTo>
                  <a:pt x="809817" y="229707"/>
                </a:lnTo>
                <a:lnTo>
                  <a:pt x="788686" y="190316"/>
                </a:lnTo>
                <a:lnTo>
                  <a:pt x="764318" y="154541"/>
                </a:lnTo>
                <a:lnTo>
                  <a:pt x="736901" y="122410"/>
                </a:lnTo>
                <a:lnTo>
                  <a:pt x="706620" y="93953"/>
                </a:lnTo>
                <a:lnTo>
                  <a:pt x="673664" y="69198"/>
                </a:lnTo>
                <a:lnTo>
                  <a:pt x="651754" y="56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7648" y="6655391"/>
            <a:ext cx="860425" cy="960119"/>
          </a:xfrm>
          <a:custGeom>
            <a:avLst/>
            <a:gdLst/>
            <a:ahLst/>
            <a:cxnLst/>
            <a:rect l="l" t="t" r="r" b="b"/>
            <a:pathLst>
              <a:path w="860425" h="960120">
                <a:moveTo>
                  <a:pt x="430184" y="0"/>
                </a:moveTo>
                <a:lnTo>
                  <a:pt x="384382" y="2112"/>
                </a:lnTo>
                <a:lnTo>
                  <a:pt x="340319" y="8385"/>
                </a:lnTo>
                <a:lnTo>
                  <a:pt x="298163" y="18724"/>
                </a:lnTo>
                <a:lnTo>
                  <a:pt x="258082" y="33034"/>
                </a:lnTo>
                <a:lnTo>
                  <a:pt x="220243" y="51220"/>
                </a:lnTo>
                <a:lnTo>
                  <a:pt x="184815" y="73187"/>
                </a:lnTo>
                <a:lnTo>
                  <a:pt x="151964" y="98840"/>
                </a:lnTo>
                <a:lnTo>
                  <a:pt x="121860" y="128084"/>
                </a:lnTo>
                <a:lnTo>
                  <a:pt x="94669" y="160824"/>
                </a:lnTo>
                <a:lnTo>
                  <a:pt x="70559" y="196965"/>
                </a:lnTo>
                <a:lnTo>
                  <a:pt x="49698" y="236412"/>
                </a:lnTo>
                <a:lnTo>
                  <a:pt x="32254" y="279070"/>
                </a:lnTo>
                <a:lnTo>
                  <a:pt x="18394" y="324843"/>
                </a:lnTo>
                <a:lnTo>
                  <a:pt x="8287" y="373638"/>
                </a:lnTo>
                <a:lnTo>
                  <a:pt x="2099" y="425359"/>
                </a:lnTo>
                <a:lnTo>
                  <a:pt x="0" y="479910"/>
                </a:lnTo>
                <a:lnTo>
                  <a:pt x="2025" y="534102"/>
                </a:lnTo>
                <a:lnTo>
                  <a:pt x="8110" y="586794"/>
                </a:lnTo>
                <a:lnTo>
                  <a:pt x="18024" y="635767"/>
                </a:lnTo>
                <a:lnTo>
                  <a:pt x="31647" y="681647"/>
                </a:lnTo>
                <a:lnTo>
                  <a:pt x="48829" y="724349"/>
                </a:lnTo>
                <a:lnTo>
                  <a:pt x="69421" y="763786"/>
                </a:lnTo>
                <a:lnTo>
                  <a:pt x="93275" y="799873"/>
                </a:lnTo>
                <a:lnTo>
                  <a:pt x="120241" y="832525"/>
                </a:lnTo>
                <a:lnTo>
                  <a:pt x="150172" y="861656"/>
                </a:lnTo>
                <a:lnTo>
                  <a:pt x="182918" y="887180"/>
                </a:lnTo>
                <a:lnTo>
                  <a:pt x="218331" y="909012"/>
                </a:lnTo>
                <a:lnTo>
                  <a:pt x="256261" y="927067"/>
                </a:lnTo>
                <a:lnTo>
                  <a:pt x="296560" y="941258"/>
                </a:lnTo>
                <a:lnTo>
                  <a:pt x="339080" y="951501"/>
                </a:lnTo>
                <a:lnTo>
                  <a:pt x="383671" y="957709"/>
                </a:lnTo>
                <a:lnTo>
                  <a:pt x="430184" y="959797"/>
                </a:lnTo>
                <a:lnTo>
                  <a:pt x="474271" y="957709"/>
                </a:lnTo>
                <a:lnTo>
                  <a:pt x="474946" y="957709"/>
                </a:lnTo>
                <a:lnTo>
                  <a:pt x="518803" y="951324"/>
                </a:lnTo>
                <a:lnTo>
                  <a:pt x="560593" y="940888"/>
                </a:lnTo>
                <a:lnTo>
                  <a:pt x="600453" y="926460"/>
                </a:lnTo>
                <a:lnTo>
                  <a:pt x="638198" y="908143"/>
                </a:lnTo>
                <a:lnTo>
                  <a:pt x="648946" y="901441"/>
                </a:lnTo>
                <a:lnTo>
                  <a:pt x="430184" y="901441"/>
                </a:lnTo>
                <a:lnTo>
                  <a:pt x="387619" y="898521"/>
                </a:lnTo>
                <a:lnTo>
                  <a:pt x="348697" y="889905"/>
                </a:lnTo>
                <a:lnTo>
                  <a:pt x="281615" y="856430"/>
                </a:lnTo>
                <a:lnTo>
                  <a:pt x="228608" y="802718"/>
                </a:lnTo>
                <a:lnTo>
                  <a:pt x="207280" y="768805"/>
                </a:lnTo>
                <a:lnTo>
                  <a:pt x="189346" y="730470"/>
                </a:lnTo>
                <a:lnTo>
                  <a:pt x="174765" y="687925"/>
                </a:lnTo>
                <a:lnTo>
                  <a:pt x="163497" y="641385"/>
                </a:lnTo>
                <a:lnTo>
                  <a:pt x="155499" y="591060"/>
                </a:lnTo>
                <a:lnTo>
                  <a:pt x="150731" y="537164"/>
                </a:lnTo>
                <a:lnTo>
                  <a:pt x="149150" y="479910"/>
                </a:lnTo>
                <a:lnTo>
                  <a:pt x="150700" y="425359"/>
                </a:lnTo>
                <a:lnTo>
                  <a:pt x="155629" y="369328"/>
                </a:lnTo>
                <a:lnTo>
                  <a:pt x="163729" y="319225"/>
                </a:lnTo>
                <a:lnTo>
                  <a:pt x="175107" y="272687"/>
                </a:lnTo>
                <a:lnTo>
                  <a:pt x="175190" y="272349"/>
                </a:lnTo>
                <a:lnTo>
                  <a:pt x="189887" y="229707"/>
                </a:lnTo>
                <a:lnTo>
                  <a:pt x="189936" y="229566"/>
                </a:lnTo>
                <a:lnTo>
                  <a:pt x="208023" y="190910"/>
                </a:lnTo>
                <a:lnTo>
                  <a:pt x="229476" y="156623"/>
                </a:lnTo>
                <a:lnTo>
                  <a:pt x="254317" y="126947"/>
                </a:lnTo>
                <a:lnTo>
                  <a:pt x="314261" y="82396"/>
                </a:lnTo>
                <a:lnTo>
                  <a:pt x="388044" y="59193"/>
                </a:lnTo>
                <a:lnTo>
                  <a:pt x="430184" y="56202"/>
                </a:lnTo>
                <a:lnTo>
                  <a:pt x="651733" y="56202"/>
                </a:lnTo>
                <a:lnTo>
                  <a:pt x="638198" y="48173"/>
                </a:lnTo>
                <a:lnTo>
                  <a:pt x="600453" y="30906"/>
                </a:lnTo>
                <a:lnTo>
                  <a:pt x="560593" y="17427"/>
                </a:lnTo>
                <a:lnTo>
                  <a:pt x="518803" y="7764"/>
                </a:lnTo>
                <a:lnTo>
                  <a:pt x="475271" y="1945"/>
                </a:lnTo>
                <a:lnTo>
                  <a:pt x="430184" y="0"/>
                </a:lnTo>
                <a:close/>
              </a:path>
              <a:path w="860425" h="960120">
                <a:moveTo>
                  <a:pt x="651733" y="56202"/>
                </a:moveTo>
                <a:lnTo>
                  <a:pt x="430184" y="56202"/>
                </a:lnTo>
                <a:lnTo>
                  <a:pt x="473402" y="59337"/>
                </a:lnTo>
                <a:lnTo>
                  <a:pt x="513296" y="68672"/>
                </a:lnTo>
                <a:lnTo>
                  <a:pt x="549784" y="84103"/>
                </a:lnTo>
                <a:lnTo>
                  <a:pt x="582782" y="105523"/>
                </a:lnTo>
                <a:lnTo>
                  <a:pt x="612208" y="132828"/>
                </a:lnTo>
                <a:lnTo>
                  <a:pt x="637979" y="165913"/>
                </a:lnTo>
                <a:lnTo>
                  <a:pt x="660013" y="204673"/>
                </a:lnTo>
                <a:lnTo>
                  <a:pt x="678226" y="249002"/>
                </a:lnTo>
                <a:lnTo>
                  <a:pt x="692536" y="298795"/>
                </a:lnTo>
                <a:lnTo>
                  <a:pt x="702860" y="353948"/>
                </a:lnTo>
                <a:lnTo>
                  <a:pt x="709115" y="414355"/>
                </a:lnTo>
                <a:lnTo>
                  <a:pt x="711218" y="479910"/>
                </a:lnTo>
                <a:lnTo>
                  <a:pt x="709321" y="541334"/>
                </a:lnTo>
                <a:lnTo>
                  <a:pt x="703611" y="598952"/>
                </a:lnTo>
                <a:lnTo>
                  <a:pt x="694056" y="652473"/>
                </a:lnTo>
                <a:lnTo>
                  <a:pt x="680629" y="701602"/>
                </a:lnTo>
                <a:lnTo>
                  <a:pt x="663298" y="746049"/>
                </a:lnTo>
                <a:lnTo>
                  <a:pt x="642034" y="785518"/>
                </a:lnTo>
                <a:lnTo>
                  <a:pt x="616807" y="819719"/>
                </a:lnTo>
                <a:lnTo>
                  <a:pt x="587587" y="848358"/>
                </a:lnTo>
                <a:lnTo>
                  <a:pt x="554345" y="871143"/>
                </a:lnTo>
                <a:lnTo>
                  <a:pt x="517050" y="887780"/>
                </a:lnTo>
                <a:lnTo>
                  <a:pt x="475673" y="897977"/>
                </a:lnTo>
                <a:lnTo>
                  <a:pt x="430184" y="901441"/>
                </a:lnTo>
                <a:lnTo>
                  <a:pt x="648946" y="901441"/>
                </a:lnTo>
                <a:lnTo>
                  <a:pt x="706594" y="860262"/>
                </a:lnTo>
                <a:lnTo>
                  <a:pt x="736872" y="830907"/>
                </a:lnTo>
                <a:lnTo>
                  <a:pt x="764287" y="798081"/>
                </a:lnTo>
                <a:lnTo>
                  <a:pt x="788652" y="761889"/>
                </a:lnTo>
                <a:lnTo>
                  <a:pt x="809781" y="722437"/>
                </a:lnTo>
                <a:lnTo>
                  <a:pt x="827488" y="679827"/>
                </a:lnTo>
                <a:lnTo>
                  <a:pt x="841584" y="634165"/>
                </a:lnTo>
                <a:lnTo>
                  <a:pt x="851885" y="585555"/>
                </a:lnTo>
                <a:lnTo>
                  <a:pt x="858115" y="534813"/>
                </a:lnTo>
                <a:lnTo>
                  <a:pt x="860349" y="479910"/>
                </a:lnTo>
                <a:lnTo>
                  <a:pt x="858296" y="425359"/>
                </a:lnTo>
                <a:lnTo>
                  <a:pt x="851889" y="369328"/>
                </a:lnTo>
                <a:lnTo>
                  <a:pt x="841584" y="319225"/>
                </a:lnTo>
                <a:lnTo>
                  <a:pt x="827488" y="272687"/>
                </a:lnTo>
                <a:lnTo>
                  <a:pt x="809781" y="229707"/>
                </a:lnTo>
                <a:lnTo>
                  <a:pt x="788652" y="190316"/>
                </a:lnTo>
                <a:lnTo>
                  <a:pt x="764287" y="154541"/>
                </a:lnTo>
                <a:lnTo>
                  <a:pt x="736872" y="122410"/>
                </a:lnTo>
                <a:lnTo>
                  <a:pt x="706594" y="93953"/>
                </a:lnTo>
                <a:lnTo>
                  <a:pt x="673641" y="69198"/>
                </a:lnTo>
                <a:lnTo>
                  <a:pt x="651733" y="56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14982" y="6666204"/>
            <a:ext cx="567055" cy="925830"/>
          </a:xfrm>
          <a:custGeom>
            <a:avLst/>
            <a:gdLst/>
            <a:ahLst/>
            <a:cxnLst/>
            <a:rect l="l" t="t" r="r" b="b"/>
            <a:pathLst>
              <a:path w="567054" h="925829">
                <a:moveTo>
                  <a:pt x="458569" y="0"/>
                </a:moveTo>
                <a:lnTo>
                  <a:pt x="402398" y="5237"/>
                </a:lnTo>
                <a:lnTo>
                  <a:pt x="352278" y="19663"/>
                </a:lnTo>
                <a:lnTo>
                  <a:pt x="307906" y="41349"/>
                </a:lnTo>
                <a:lnTo>
                  <a:pt x="268980" y="68367"/>
                </a:lnTo>
                <a:lnTo>
                  <a:pt x="235197" y="98787"/>
                </a:lnTo>
                <a:lnTo>
                  <a:pt x="206254" y="130681"/>
                </a:lnTo>
                <a:lnTo>
                  <a:pt x="181850" y="162120"/>
                </a:lnTo>
                <a:lnTo>
                  <a:pt x="181850" y="8633"/>
                </a:lnTo>
                <a:lnTo>
                  <a:pt x="6761" y="30257"/>
                </a:lnTo>
                <a:lnTo>
                  <a:pt x="2466" y="32081"/>
                </a:lnTo>
                <a:lnTo>
                  <a:pt x="0" y="36743"/>
                </a:lnTo>
                <a:lnTo>
                  <a:pt x="375" y="43023"/>
                </a:lnTo>
                <a:lnTo>
                  <a:pt x="4603" y="49702"/>
                </a:lnTo>
                <a:lnTo>
                  <a:pt x="22978" y="74431"/>
                </a:lnTo>
                <a:lnTo>
                  <a:pt x="38113" y="112945"/>
                </a:lnTo>
                <a:lnTo>
                  <a:pt x="48384" y="170101"/>
                </a:lnTo>
                <a:lnTo>
                  <a:pt x="52168" y="250756"/>
                </a:lnTo>
                <a:lnTo>
                  <a:pt x="52168" y="629038"/>
                </a:lnTo>
                <a:lnTo>
                  <a:pt x="51737" y="710513"/>
                </a:lnTo>
                <a:lnTo>
                  <a:pt x="50162" y="774931"/>
                </a:lnTo>
                <a:lnTo>
                  <a:pt x="47026" y="824696"/>
                </a:lnTo>
                <a:lnTo>
                  <a:pt x="34387" y="889873"/>
                </a:lnTo>
                <a:lnTo>
                  <a:pt x="20528" y="916095"/>
                </a:lnTo>
                <a:lnTo>
                  <a:pt x="20257" y="920884"/>
                </a:lnTo>
                <a:lnTo>
                  <a:pt x="24044" y="924055"/>
                </a:lnTo>
                <a:lnTo>
                  <a:pt x="32699" y="925202"/>
                </a:lnTo>
                <a:lnTo>
                  <a:pt x="201316" y="925202"/>
                </a:lnTo>
                <a:lnTo>
                  <a:pt x="209962" y="924055"/>
                </a:lnTo>
                <a:lnTo>
                  <a:pt x="213745" y="920884"/>
                </a:lnTo>
                <a:lnTo>
                  <a:pt x="213477" y="916095"/>
                </a:lnTo>
                <a:lnTo>
                  <a:pt x="209970" y="910092"/>
                </a:lnTo>
                <a:lnTo>
                  <a:pt x="199629" y="890622"/>
                </a:lnTo>
                <a:lnTo>
                  <a:pt x="186992" y="825505"/>
                </a:lnTo>
                <a:lnTo>
                  <a:pt x="183856" y="775411"/>
                </a:lnTo>
                <a:lnTo>
                  <a:pt x="182282" y="710663"/>
                </a:lnTo>
                <a:lnTo>
                  <a:pt x="181850" y="629038"/>
                </a:lnTo>
                <a:lnTo>
                  <a:pt x="181850" y="196715"/>
                </a:lnTo>
                <a:lnTo>
                  <a:pt x="247288" y="152685"/>
                </a:lnTo>
                <a:lnTo>
                  <a:pt x="289089" y="134304"/>
                </a:lnTo>
                <a:lnTo>
                  <a:pt x="335976" y="121525"/>
                </a:lnTo>
                <a:lnTo>
                  <a:pt x="387220" y="116736"/>
                </a:lnTo>
                <a:lnTo>
                  <a:pt x="430862" y="119235"/>
                </a:lnTo>
                <a:lnTo>
                  <a:pt x="468829" y="127002"/>
                </a:lnTo>
                <a:lnTo>
                  <a:pt x="502744" y="140443"/>
                </a:lnTo>
                <a:lnTo>
                  <a:pt x="534233" y="159962"/>
                </a:lnTo>
                <a:lnTo>
                  <a:pt x="540709" y="162120"/>
                </a:lnTo>
                <a:lnTo>
                  <a:pt x="547206" y="162120"/>
                </a:lnTo>
                <a:lnTo>
                  <a:pt x="549340" y="157804"/>
                </a:lnTo>
                <a:lnTo>
                  <a:pt x="566648" y="28099"/>
                </a:lnTo>
                <a:lnTo>
                  <a:pt x="549147" y="17317"/>
                </a:lnTo>
                <a:lnTo>
                  <a:pt x="523955" y="8368"/>
                </a:lnTo>
                <a:lnTo>
                  <a:pt x="493089" y="2260"/>
                </a:lnTo>
                <a:lnTo>
                  <a:pt x="458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52363" y="6655393"/>
            <a:ext cx="640715" cy="960119"/>
          </a:xfrm>
          <a:custGeom>
            <a:avLst/>
            <a:gdLst/>
            <a:ahLst/>
            <a:cxnLst/>
            <a:rect l="l" t="t" r="r" b="b"/>
            <a:pathLst>
              <a:path w="640715" h="960120">
                <a:moveTo>
                  <a:pt x="348620" y="0"/>
                </a:moveTo>
                <a:lnTo>
                  <a:pt x="290039" y="2650"/>
                </a:lnTo>
                <a:lnTo>
                  <a:pt x="236414" y="10566"/>
                </a:lnTo>
                <a:lnTo>
                  <a:pt x="188030" y="23696"/>
                </a:lnTo>
                <a:lnTo>
                  <a:pt x="145172" y="41989"/>
                </a:lnTo>
                <a:lnTo>
                  <a:pt x="108126" y="65391"/>
                </a:lnTo>
                <a:lnTo>
                  <a:pt x="77176" y="93851"/>
                </a:lnTo>
                <a:lnTo>
                  <a:pt x="52607" y="127317"/>
                </a:lnTo>
                <a:lnTo>
                  <a:pt x="34705" y="165736"/>
                </a:lnTo>
                <a:lnTo>
                  <a:pt x="23754" y="209058"/>
                </a:lnTo>
                <a:lnTo>
                  <a:pt x="20041" y="257229"/>
                </a:lnTo>
                <a:lnTo>
                  <a:pt x="24419" y="306335"/>
                </a:lnTo>
                <a:lnTo>
                  <a:pt x="37232" y="350121"/>
                </a:lnTo>
                <a:lnTo>
                  <a:pt x="58000" y="388941"/>
                </a:lnTo>
                <a:lnTo>
                  <a:pt x="86239" y="423150"/>
                </a:lnTo>
                <a:lnTo>
                  <a:pt x="121470" y="453103"/>
                </a:lnTo>
                <a:lnTo>
                  <a:pt x="163211" y="479155"/>
                </a:lnTo>
                <a:lnTo>
                  <a:pt x="210981" y="501661"/>
                </a:lnTo>
                <a:lnTo>
                  <a:pt x="264298" y="520975"/>
                </a:lnTo>
                <a:lnTo>
                  <a:pt x="326057" y="540708"/>
                </a:lnTo>
                <a:lnTo>
                  <a:pt x="378597" y="560085"/>
                </a:lnTo>
                <a:lnTo>
                  <a:pt x="422223" y="580170"/>
                </a:lnTo>
                <a:lnTo>
                  <a:pt x="457236" y="602029"/>
                </a:lnTo>
                <a:lnTo>
                  <a:pt x="502640" y="655323"/>
                </a:lnTo>
                <a:lnTo>
                  <a:pt x="517236" y="728483"/>
                </a:lnTo>
                <a:lnTo>
                  <a:pt x="512621" y="771422"/>
                </a:lnTo>
                <a:lnTo>
                  <a:pt x="498853" y="809103"/>
                </a:lnTo>
                <a:lnTo>
                  <a:pt x="476047" y="841034"/>
                </a:lnTo>
                <a:lnTo>
                  <a:pt x="444318" y="866724"/>
                </a:lnTo>
                <a:lnTo>
                  <a:pt x="403780" y="885682"/>
                </a:lnTo>
                <a:lnTo>
                  <a:pt x="354547" y="897417"/>
                </a:lnTo>
                <a:lnTo>
                  <a:pt x="296736" y="901438"/>
                </a:lnTo>
                <a:lnTo>
                  <a:pt x="235005" y="895854"/>
                </a:lnTo>
                <a:lnTo>
                  <a:pt x="179757" y="880543"/>
                </a:lnTo>
                <a:lnTo>
                  <a:pt x="131355" y="857665"/>
                </a:lnTo>
                <a:lnTo>
                  <a:pt x="90159" y="829381"/>
                </a:lnTo>
                <a:lnTo>
                  <a:pt x="56531" y="797851"/>
                </a:lnTo>
                <a:lnTo>
                  <a:pt x="30833" y="765236"/>
                </a:lnTo>
                <a:lnTo>
                  <a:pt x="26514" y="760921"/>
                </a:lnTo>
                <a:lnTo>
                  <a:pt x="11384" y="760921"/>
                </a:lnTo>
                <a:lnTo>
                  <a:pt x="7048" y="765236"/>
                </a:lnTo>
                <a:lnTo>
                  <a:pt x="572" y="858208"/>
                </a:lnTo>
                <a:lnTo>
                  <a:pt x="0" y="877829"/>
                </a:lnTo>
                <a:lnTo>
                  <a:pt x="2463" y="890360"/>
                </a:lnTo>
                <a:lnTo>
                  <a:pt x="52085" y="921611"/>
                </a:lnTo>
                <a:lnTo>
                  <a:pt x="92781" y="935516"/>
                </a:lnTo>
                <a:lnTo>
                  <a:pt x="144682" y="947759"/>
                </a:lnTo>
                <a:lnTo>
                  <a:pt x="208205" y="956474"/>
                </a:lnTo>
                <a:lnTo>
                  <a:pt x="283767" y="959794"/>
                </a:lnTo>
                <a:lnTo>
                  <a:pt x="342746" y="957347"/>
                </a:lnTo>
                <a:lnTo>
                  <a:pt x="396941" y="950076"/>
                </a:lnTo>
                <a:lnTo>
                  <a:pt x="446176" y="938090"/>
                </a:lnTo>
                <a:lnTo>
                  <a:pt x="490275" y="921494"/>
                </a:lnTo>
                <a:lnTo>
                  <a:pt x="529064" y="900396"/>
                </a:lnTo>
                <a:lnTo>
                  <a:pt x="562366" y="874903"/>
                </a:lnTo>
                <a:lnTo>
                  <a:pt x="590007" y="845122"/>
                </a:lnTo>
                <a:lnTo>
                  <a:pt x="611811" y="811160"/>
                </a:lnTo>
                <a:lnTo>
                  <a:pt x="627602" y="773123"/>
                </a:lnTo>
                <a:lnTo>
                  <a:pt x="637205" y="731120"/>
                </a:lnTo>
                <a:lnTo>
                  <a:pt x="640445" y="685256"/>
                </a:lnTo>
                <a:lnTo>
                  <a:pt x="637808" y="643484"/>
                </a:lnTo>
                <a:lnTo>
                  <a:pt x="629724" y="606028"/>
                </a:lnTo>
                <a:lnTo>
                  <a:pt x="596177" y="542147"/>
                </a:lnTo>
                <a:lnTo>
                  <a:pt x="537726" y="489781"/>
                </a:lnTo>
                <a:lnTo>
                  <a:pt x="498513" y="466716"/>
                </a:lnTo>
                <a:lnTo>
                  <a:pt x="452294" y="445091"/>
                </a:lnTo>
                <a:lnTo>
                  <a:pt x="398812" y="424426"/>
                </a:lnTo>
                <a:lnTo>
                  <a:pt x="337805" y="404243"/>
                </a:lnTo>
                <a:lnTo>
                  <a:pt x="285109" y="386703"/>
                </a:lnTo>
                <a:lnTo>
                  <a:pt x="238360" y="365561"/>
                </a:lnTo>
                <a:lnTo>
                  <a:pt x="199180" y="339376"/>
                </a:lnTo>
                <a:lnTo>
                  <a:pt x="169188" y="306708"/>
                </a:lnTo>
                <a:lnTo>
                  <a:pt x="150005" y="266117"/>
                </a:lnTo>
                <a:lnTo>
                  <a:pt x="143250" y="216161"/>
                </a:lnTo>
                <a:lnTo>
                  <a:pt x="149156" y="170537"/>
                </a:lnTo>
                <a:lnTo>
                  <a:pt x="166712" y="131458"/>
                </a:lnTo>
                <a:lnTo>
                  <a:pt x="195677" y="99703"/>
                </a:lnTo>
                <a:lnTo>
                  <a:pt x="235811" y="76054"/>
                </a:lnTo>
                <a:lnTo>
                  <a:pt x="286872" y="61292"/>
                </a:lnTo>
                <a:lnTo>
                  <a:pt x="348620" y="56198"/>
                </a:lnTo>
                <a:lnTo>
                  <a:pt x="411667" y="62285"/>
                </a:lnTo>
                <a:lnTo>
                  <a:pt x="466002" y="78956"/>
                </a:lnTo>
                <a:lnTo>
                  <a:pt x="511725" y="103825"/>
                </a:lnTo>
                <a:lnTo>
                  <a:pt x="548940" y="134507"/>
                </a:lnTo>
                <a:lnTo>
                  <a:pt x="577750" y="168616"/>
                </a:lnTo>
                <a:lnTo>
                  <a:pt x="583024" y="171380"/>
                </a:lnTo>
                <a:lnTo>
                  <a:pt x="589103" y="172931"/>
                </a:lnTo>
                <a:lnTo>
                  <a:pt x="595991" y="172864"/>
                </a:lnTo>
                <a:lnTo>
                  <a:pt x="603692" y="170773"/>
                </a:lnTo>
                <a:lnTo>
                  <a:pt x="614503" y="103763"/>
                </a:lnTo>
                <a:lnTo>
                  <a:pt x="619269" y="78432"/>
                </a:lnTo>
                <a:lnTo>
                  <a:pt x="588562" y="38910"/>
                </a:lnTo>
                <a:lnTo>
                  <a:pt x="517789" y="15871"/>
                </a:lnTo>
                <a:lnTo>
                  <a:pt x="470733" y="7468"/>
                </a:lnTo>
                <a:lnTo>
                  <a:pt x="414654" y="1970"/>
                </a:lnTo>
                <a:lnTo>
                  <a:pt x="34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68980" y="6266277"/>
            <a:ext cx="214629" cy="1325245"/>
          </a:xfrm>
          <a:custGeom>
            <a:avLst/>
            <a:gdLst/>
            <a:ahLst/>
            <a:cxnLst/>
            <a:rect l="l" t="t" r="r" b="b"/>
            <a:pathLst>
              <a:path w="214629" h="1325245">
                <a:moveTo>
                  <a:pt x="104842" y="0"/>
                </a:moveTo>
                <a:lnTo>
                  <a:pt x="65594" y="7970"/>
                </a:lnTo>
                <a:lnTo>
                  <a:pt x="34043" y="29720"/>
                </a:lnTo>
                <a:lnTo>
                  <a:pt x="13029" y="62012"/>
                </a:lnTo>
                <a:lnTo>
                  <a:pt x="5393" y="101605"/>
                </a:lnTo>
                <a:lnTo>
                  <a:pt x="13029" y="141190"/>
                </a:lnTo>
                <a:lnTo>
                  <a:pt x="34043" y="173483"/>
                </a:lnTo>
                <a:lnTo>
                  <a:pt x="65594" y="195239"/>
                </a:lnTo>
                <a:lnTo>
                  <a:pt x="104842" y="203211"/>
                </a:lnTo>
                <a:lnTo>
                  <a:pt x="144434" y="195239"/>
                </a:lnTo>
                <a:lnTo>
                  <a:pt x="176725" y="173483"/>
                </a:lnTo>
                <a:lnTo>
                  <a:pt x="198475" y="141190"/>
                </a:lnTo>
                <a:lnTo>
                  <a:pt x="206444" y="101605"/>
                </a:lnTo>
                <a:lnTo>
                  <a:pt x="198475" y="62012"/>
                </a:lnTo>
                <a:lnTo>
                  <a:pt x="176725" y="29720"/>
                </a:lnTo>
                <a:lnTo>
                  <a:pt x="144434" y="7970"/>
                </a:lnTo>
                <a:lnTo>
                  <a:pt x="104842" y="0"/>
                </a:lnTo>
                <a:close/>
              </a:path>
              <a:path w="214629" h="1325245">
                <a:moveTo>
                  <a:pt x="182663" y="408561"/>
                </a:moveTo>
                <a:lnTo>
                  <a:pt x="98365" y="419373"/>
                </a:lnTo>
                <a:lnTo>
                  <a:pt x="27838" y="427281"/>
                </a:lnTo>
                <a:lnTo>
                  <a:pt x="7574" y="430184"/>
                </a:lnTo>
                <a:lnTo>
                  <a:pt x="2367" y="431669"/>
                </a:lnTo>
                <a:lnTo>
                  <a:pt x="0" y="435583"/>
                </a:lnTo>
                <a:lnTo>
                  <a:pt x="874" y="441120"/>
                </a:lnTo>
                <a:lnTo>
                  <a:pt x="5393" y="447472"/>
                </a:lnTo>
                <a:lnTo>
                  <a:pt x="23769" y="472503"/>
                </a:lnTo>
                <a:lnTo>
                  <a:pt x="38904" y="511520"/>
                </a:lnTo>
                <a:lnTo>
                  <a:pt x="49174" y="568771"/>
                </a:lnTo>
                <a:lnTo>
                  <a:pt x="52958" y="648503"/>
                </a:lnTo>
                <a:lnTo>
                  <a:pt x="52958" y="1028965"/>
                </a:lnTo>
                <a:lnTo>
                  <a:pt x="52528" y="1110439"/>
                </a:lnTo>
                <a:lnTo>
                  <a:pt x="50958" y="1174857"/>
                </a:lnTo>
                <a:lnTo>
                  <a:pt x="47827" y="1224621"/>
                </a:lnTo>
                <a:lnTo>
                  <a:pt x="35198" y="1289800"/>
                </a:lnTo>
                <a:lnTo>
                  <a:pt x="21340" y="1316023"/>
                </a:lnTo>
                <a:lnTo>
                  <a:pt x="21068" y="1320812"/>
                </a:lnTo>
                <a:lnTo>
                  <a:pt x="24855" y="1323983"/>
                </a:lnTo>
                <a:lnTo>
                  <a:pt x="33513" y="1325129"/>
                </a:lnTo>
                <a:lnTo>
                  <a:pt x="202129" y="1325129"/>
                </a:lnTo>
                <a:lnTo>
                  <a:pt x="210775" y="1323983"/>
                </a:lnTo>
                <a:lnTo>
                  <a:pt x="214558" y="1320812"/>
                </a:lnTo>
                <a:lnTo>
                  <a:pt x="214291" y="1316023"/>
                </a:lnTo>
                <a:lnTo>
                  <a:pt x="210783" y="1310019"/>
                </a:lnTo>
                <a:lnTo>
                  <a:pt x="200443" y="1290550"/>
                </a:lnTo>
                <a:lnTo>
                  <a:pt x="187805" y="1225431"/>
                </a:lnTo>
                <a:lnTo>
                  <a:pt x="184669" y="1175337"/>
                </a:lnTo>
                <a:lnTo>
                  <a:pt x="183095" y="1110589"/>
                </a:lnTo>
                <a:lnTo>
                  <a:pt x="182663" y="1028965"/>
                </a:lnTo>
                <a:lnTo>
                  <a:pt x="182663" y="408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72123" y="6199246"/>
            <a:ext cx="808990" cy="1405255"/>
          </a:xfrm>
          <a:custGeom>
            <a:avLst/>
            <a:gdLst/>
            <a:ahLst/>
            <a:cxnLst/>
            <a:rect l="l" t="t" r="r" b="b"/>
            <a:pathLst>
              <a:path w="808990" h="1405254">
                <a:moveTo>
                  <a:pt x="438815" y="462619"/>
                </a:moveTo>
                <a:lnTo>
                  <a:pt x="392212" y="464617"/>
                </a:lnTo>
                <a:lnTo>
                  <a:pt x="347352" y="470595"/>
                </a:lnTo>
                <a:lnTo>
                  <a:pt x="304411" y="480533"/>
                </a:lnTo>
                <a:lnTo>
                  <a:pt x="263561" y="494406"/>
                </a:lnTo>
                <a:lnTo>
                  <a:pt x="224979" y="512193"/>
                </a:lnTo>
                <a:lnTo>
                  <a:pt x="188837" y="533873"/>
                </a:lnTo>
                <a:lnTo>
                  <a:pt x="155310" y="559421"/>
                </a:lnTo>
                <a:lnTo>
                  <a:pt x="124573" y="588817"/>
                </a:lnTo>
                <a:lnTo>
                  <a:pt x="96799" y="622038"/>
                </a:lnTo>
                <a:lnTo>
                  <a:pt x="72163" y="659062"/>
                </a:lnTo>
                <a:lnTo>
                  <a:pt x="50839" y="699866"/>
                </a:lnTo>
                <a:lnTo>
                  <a:pt x="33002" y="744428"/>
                </a:lnTo>
                <a:lnTo>
                  <a:pt x="18825" y="792726"/>
                </a:lnTo>
                <a:lnTo>
                  <a:pt x="8482" y="844738"/>
                </a:lnTo>
                <a:lnTo>
                  <a:pt x="2149" y="900442"/>
                </a:lnTo>
                <a:lnTo>
                  <a:pt x="0" y="959814"/>
                </a:lnTo>
                <a:lnTo>
                  <a:pt x="2500" y="1023826"/>
                </a:lnTo>
                <a:lnTo>
                  <a:pt x="9812" y="1082505"/>
                </a:lnTo>
                <a:lnTo>
                  <a:pt x="21653" y="1135945"/>
                </a:lnTo>
                <a:lnTo>
                  <a:pt x="37739" y="1184241"/>
                </a:lnTo>
                <a:lnTo>
                  <a:pt x="57785" y="1227489"/>
                </a:lnTo>
                <a:lnTo>
                  <a:pt x="81509" y="1265781"/>
                </a:lnTo>
                <a:lnTo>
                  <a:pt x="108626" y="1299214"/>
                </a:lnTo>
                <a:lnTo>
                  <a:pt x="138854" y="1327882"/>
                </a:lnTo>
                <a:lnTo>
                  <a:pt x="171908" y="1351880"/>
                </a:lnTo>
                <a:lnTo>
                  <a:pt x="207505" y="1371302"/>
                </a:lnTo>
                <a:lnTo>
                  <a:pt x="245360" y="1386244"/>
                </a:lnTo>
                <a:lnTo>
                  <a:pt x="285192" y="1396799"/>
                </a:lnTo>
                <a:lnTo>
                  <a:pt x="326715" y="1403062"/>
                </a:lnTo>
                <a:lnTo>
                  <a:pt x="369647" y="1405129"/>
                </a:lnTo>
                <a:lnTo>
                  <a:pt x="418180" y="1402248"/>
                </a:lnTo>
                <a:lnTo>
                  <a:pt x="466050" y="1393604"/>
                </a:lnTo>
                <a:lnTo>
                  <a:pt x="512597" y="1379196"/>
                </a:lnTo>
                <a:lnTo>
                  <a:pt x="557161" y="1359025"/>
                </a:lnTo>
                <a:lnTo>
                  <a:pt x="599085" y="1333088"/>
                </a:lnTo>
                <a:lnTo>
                  <a:pt x="616646" y="1318673"/>
                </a:lnTo>
                <a:lnTo>
                  <a:pt x="419369" y="1318673"/>
                </a:lnTo>
                <a:lnTo>
                  <a:pt x="379373" y="1316638"/>
                </a:lnTo>
                <a:lnTo>
                  <a:pt x="341672" y="1310317"/>
                </a:lnTo>
                <a:lnTo>
                  <a:pt x="274061" y="1283526"/>
                </a:lnTo>
                <a:lnTo>
                  <a:pt x="218337" y="1235719"/>
                </a:lnTo>
                <a:lnTo>
                  <a:pt x="195496" y="1203127"/>
                </a:lnTo>
                <a:lnTo>
                  <a:pt x="176303" y="1164313"/>
                </a:lnTo>
                <a:lnTo>
                  <a:pt x="160983" y="1118953"/>
                </a:lnTo>
                <a:lnTo>
                  <a:pt x="149761" y="1066725"/>
                </a:lnTo>
                <a:lnTo>
                  <a:pt x="142863" y="1007305"/>
                </a:lnTo>
                <a:lnTo>
                  <a:pt x="140513" y="940372"/>
                </a:lnTo>
                <a:lnTo>
                  <a:pt x="142455" y="882761"/>
                </a:lnTo>
                <a:lnTo>
                  <a:pt x="148223" y="828776"/>
                </a:lnTo>
                <a:lnTo>
                  <a:pt x="157727" y="778587"/>
                </a:lnTo>
                <a:lnTo>
                  <a:pt x="170880" y="732366"/>
                </a:lnTo>
                <a:lnTo>
                  <a:pt x="187592" y="690283"/>
                </a:lnTo>
                <a:lnTo>
                  <a:pt x="207775" y="652511"/>
                </a:lnTo>
                <a:lnTo>
                  <a:pt x="231341" y="619219"/>
                </a:lnTo>
                <a:lnTo>
                  <a:pt x="258201" y="590580"/>
                </a:lnTo>
                <a:lnTo>
                  <a:pt x="288267" y="566764"/>
                </a:lnTo>
                <a:lnTo>
                  <a:pt x="321450" y="547942"/>
                </a:lnTo>
                <a:lnTo>
                  <a:pt x="357661" y="534286"/>
                </a:lnTo>
                <a:lnTo>
                  <a:pt x="396812" y="525967"/>
                </a:lnTo>
                <a:lnTo>
                  <a:pt x="438815" y="523156"/>
                </a:lnTo>
                <a:lnTo>
                  <a:pt x="765256" y="523156"/>
                </a:lnTo>
                <a:lnTo>
                  <a:pt x="765256" y="501533"/>
                </a:lnTo>
                <a:lnTo>
                  <a:pt x="635531" y="501533"/>
                </a:lnTo>
                <a:lnTo>
                  <a:pt x="591735" y="484509"/>
                </a:lnTo>
                <a:lnTo>
                  <a:pt x="542863" y="472348"/>
                </a:lnTo>
                <a:lnTo>
                  <a:pt x="491146" y="465051"/>
                </a:lnTo>
                <a:lnTo>
                  <a:pt x="438815" y="462619"/>
                </a:lnTo>
                <a:close/>
              </a:path>
              <a:path w="808990" h="1405254">
                <a:moveTo>
                  <a:pt x="775801" y="1301385"/>
                </a:moveTo>
                <a:lnTo>
                  <a:pt x="637708" y="1301385"/>
                </a:lnTo>
                <a:lnTo>
                  <a:pt x="641284" y="1321112"/>
                </a:lnTo>
                <a:lnTo>
                  <a:pt x="645266" y="1342456"/>
                </a:lnTo>
                <a:lnTo>
                  <a:pt x="649251" y="1362182"/>
                </a:lnTo>
                <a:lnTo>
                  <a:pt x="652838" y="1377050"/>
                </a:lnTo>
                <a:lnTo>
                  <a:pt x="654996" y="1385683"/>
                </a:lnTo>
                <a:lnTo>
                  <a:pt x="659335" y="1392160"/>
                </a:lnTo>
                <a:lnTo>
                  <a:pt x="808486" y="1392160"/>
                </a:lnTo>
                <a:lnTo>
                  <a:pt x="808486" y="1385683"/>
                </a:lnTo>
                <a:lnTo>
                  <a:pt x="802009" y="1377050"/>
                </a:lnTo>
                <a:lnTo>
                  <a:pt x="788225" y="1353110"/>
                </a:lnTo>
                <a:lnTo>
                  <a:pt x="777958" y="1316638"/>
                </a:lnTo>
                <a:lnTo>
                  <a:pt x="777865" y="1316309"/>
                </a:lnTo>
                <a:lnTo>
                  <a:pt x="775801" y="1301385"/>
                </a:lnTo>
                <a:close/>
              </a:path>
              <a:path w="808990" h="1405254">
                <a:moveTo>
                  <a:pt x="765256" y="523156"/>
                </a:moveTo>
                <a:lnTo>
                  <a:pt x="438815" y="523156"/>
                </a:lnTo>
                <a:lnTo>
                  <a:pt x="502395" y="527682"/>
                </a:lnTo>
                <a:lnTo>
                  <a:pt x="556644" y="539909"/>
                </a:lnTo>
                <a:lnTo>
                  <a:pt x="601157" y="557809"/>
                </a:lnTo>
                <a:lnTo>
                  <a:pt x="635531" y="579355"/>
                </a:lnTo>
                <a:lnTo>
                  <a:pt x="635531" y="1260317"/>
                </a:lnTo>
                <a:lnTo>
                  <a:pt x="601438" y="1279663"/>
                </a:lnTo>
                <a:lnTo>
                  <a:pt x="561944" y="1295795"/>
                </a:lnTo>
                <a:lnTo>
                  <a:pt x="517881" y="1308089"/>
                </a:lnTo>
                <a:lnTo>
                  <a:pt x="470080" y="1315923"/>
                </a:lnTo>
                <a:lnTo>
                  <a:pt x="419369" y="1318673"/>
                </a:lnTo>
                <a:lnTo>
                  <a:pt x="616646" y="1318673"/>
                </a:lnTo>
                <a:lnTo>
                  <a:pt x="637708" y="1301385"/>
                </a:lnTo>
                <a:lnTo>
                  <a:pt x="775801" y="1301385"/>
                </a:lnTo>
                <a:lnTo>
                  <a:pt x="770722" y="1264671"/>
                </a:lnTo>
                <a:lnTo>
                  <a:pt x="766588" y="1196222"/>
                </a:lnTo>
                <a:lnTo>
                  <a:pt x="765256" y="1108988"/>
                </a:lnTo>
                <a:lnTo>
                  <a:pt x="765256" y="523156"/>
                </a:lnTo>
                <a:close/>
              </a:path>
              <a:path w="808990" h="1405254">
                <a:moveTo>
                  <a:pt x="765256" y="0"/>
                </a:moveTo>
                <a:lnTo>
                  <a:pt x="590143" y="21623"/>
                </a:lnTo>
                <a:lnTo>
                  <a:pt x="585862" y="23110"/>
                </a:lnTo>
                <a:lnTo>
                  <a:pt x="583403" y="27031"/>
                </a:lnTo>
                <a:lnTo>
                  <a:pt x="583780" y="32575"/>
                </a:lnTo>
                <a:lnTo>
                  <a:pt x="588006" y="38930"/>
                </a:lnTo>
                <a:lnTo>
                  <a:pt x="606376" y="63960"/>
                </a:lnTo>
                <a:lnTo>
                  <a:pt x="621496" y="102972"/>
                </a:lnTo>
                <a:lnTo>
                  <a:pt x="631753" y="160222"/>
                </a:lnTo>
                <a:lnTo>
                  <a:pt x="635531" y="239965"/>
                </a:lnTo>
                <a:lnTo>
                  <a:pt x="635531" y="501533"/>
                </a:lnTo>
                <a:lnTo>
                  <a:pt x="765256" y="501533"/>
                </a:lnTo>
                <a:lnTo>
                  <a:pt x="765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53540" y="6655392"/>
            <a:ext cx="728980" cy="960119"/>
          </a:xfrm>
          <a:custGeom>
            <a:avLst/>
            <a:gdLst/>
            <a:ahLst/>
            <a:cxnLst/>
            <a:rect l="l" t="t" r="r" b="b"/>
            <a:pathLst>
              <a:path w="728980" h="960120">
                <a:moveTo>
                  <a:pt x="399927" y="0"/>
                </a:moveTo>
                <a:lnTo>
                  <a:pt x="356606" y="2091"/>
                </a:lnTo>
                <a:lnTo>
                  <a:pt x="315092" y="8322"/>
                </a:lnTo>
                <a:lnTo>
                  <a:pt x="275523" y="18624"/>
                </a:lnTo>
                <a:lnTo>
                  <a:pt x="238034" y="32933"/>
                </a:lnTo>
                <a:lnTo>
                  <a:pt x="202761" y="51181"/>
                </a:lnTo>
                <a:lnTo>
                  <a:pt x="169841" y="73301"/>
                </a:lnTo>
                <a:lnTo>
                  <a:pt x="139410" y="99228"/>
                </a:lnTo>
                <a:lnTo>
                  <a:pt x="111603" y="128895"/>
                </a:lnTo>
                <a:lnTo>
                  <a:pt x="86558" y="162235"/>
                </a:lnTo>
                <a:lnTo>
                  <a:pt x="64411" y="199182"/>
                </a:lnTo>
                <a:lnTo>
                  <a:pt x="45297" y="239669"/>
                </a:lnTo>
                <a:lnTo>
                  <a:pt x="29353" y="283629"/>
                </a:lnTo>
                <a:lnTo>
                  <a:pt x="16715" y="330997"/>
                </a:lnTo>
                <a:lnTo>
                  <a:pt x="7520" y="381706"/>
                </a:lnTo>
                <a:lnTo>
                  <a:pt x="1902" y="435689"/>
                </a:lnTo>
                <a:lnTo>
                  <a:pt x="0" y="492879"/>
                </a:lnTo>
                <a:lnTo>
                  <a:pt x="2109" y="552306"/>
                </a:lnTo>
                <a:lnTo>
                  <a:pt x="8346" y="607790"/>
                </a:lnTo>
                <a:lnTo>
                  <a:pt x="18572" y="659308"/>
                </a:lnTo>
                <a:lnTo>
                  <a:pt x="32649" y="706837"/>
                </a:lnTo>
                <a:lnTo>
                  <a:pt x="50438" y="750355"/>
                </a:lnTo>
                <a:lnTo>
                  <a:pt x="71801" y="789837"/>
                </a:lnTo>
                <a:lnTo>
                  <a:pt x="96599" y="825261"/>
                </a:lnTo>
                <a:lnTo>
                  <a:pt x="124695" y="856604"/>
                </a:lnTo>
                <a:lnTo>
                  <a:pt x="155949" y="883842"/>
                </a:lnTo>
                <a:lnTo>
                  <a:pt x="190437" y="907062"/>
                </a:lnTo>
                <a:lnTo>
                  <a:pt x="227382" y="925915"/>
                </a:lnTo>
                <a:lnTo>
                  <a:pt x="267283" y="940702"/>
                </a:lnTo>
                <a:lnTo>
                  <a:pt x="309789" y="951293"/>
                </a:lnTo>
                <a:lnTo>
                  <a:pt x="354763" y="957665"/>
                </a:lnTo>
                <a:lnTo>
                  <a:pt x="402065" y="959794"/>
                </a:lnTo>
                <a:lnTo>
                  <a:pt x="460843" y="956290"/>
                </a:lnTo>
                <a:lnTo>
                  <a:pt x="514892" y="946057"/>
                </a:lnTo>
                <a:lnTo>
                  <a:pt x="564250" y="929509"/>
                </a:lnTo>
                <a:lnTo>
                  <a:pt x="608956" y="907062"/>
                </a:lnTo>
                <a:lnTo>
                  <a:pt x="649047" y="879132"/>
                </a:lnTo>
                <a:lnTo>
                  <a:pt x="659927" y="869023"/>
                </a:lnTo>
                <a:lnTo>
                  <a:pt x="430184" y="869023"/>
                </a:lnTo>
                <a:lnTo>
                  <a:pt x="387250" y="866486"/>
                </a:lnTo>
                <a:lnTo>
                  <a:pt x="347181" y="858814"/>
                </a:lnTo>
                <a:lnTo>
                  <a:pt x="310143" y="845917"/>
                </a:lnTo>
                <a:lnTo>
                  <a:pt x="276302" y="827707"/>
                </a:lnTo>
                <a:lnTo>
                  <a:pt x="245823" y="804091"/>
                </a:lnTo>
                <a:lnTo>
                  <a:pt x="218872" y="774982"/>
                </a:lnTo>
                <a:lnTo>
                  <a:pt x="195613" y="740288"/>
                </a:lnTo>
                <a:lnTo>
                  <a:pt x="176212" y="699921"/>
                </a:lnTo>
                <a:lnTo>
                  <a:pt x="160834" y="653789"/>
                </a:lnTo>
                <a:lnTo>
                  <a:pt x="149646" y="601803"/>
                </a:lnTo>
                <a:lnTo>
                  <a:pt x="142811" y="543874"/>
                </a:lnTo>
                <a:lnTo>
                  <a:pt x="140496" y="479910"/>
                </a:lnTo>
                <a:lnTo>
                  <a:pt x="140496" y="438838"/>
                </a:lnTo>
                <a:lnTo>
                  <a:pt x="714092" y="438838"/>
                </a:lnTo>
                <a:lnTo>
                  <a:pt x="714836" y="438699"/>
                </a:lnTo>
                <a:lnTo>
                  <a:pt x="722848" y="432348"/>
                </a:lnTo>
                <a:lnTo>
                  <a:pt x="727210" y="422751"/>
                </a:lnTo>
                <a:lnTo>
                  <a:pt x="728529" y="410719"/>
                </a:lnTo>
                <a:lnTo>
                  <a:pt x="727967" y="393431"/>
                </a:lnTo>
                <a:lnTo>
                  <a:pt x="144835" y="393431"/>
                </a:lnTo>
                <a:lnTo>
                  <a:pt x="152083" y="333035"/>
                </a:lnTo>
                <a:lnTo>
                  <a:pt x="163405" y="277840"/>
                </a:lnTo>
                <a:lnTo>
                  <a:pt x="178723" y="228118"/>
                </a:lnTo>
                <a:lnTo>
                  <a:pt x="197958" y="184141"/>
                </a:lnTo>
                <a:lnTo>
                  <a:pt x="221033" y="146183"/>
                </a:lnTo>
                <a:lnTo>
                  <a:pt x="247870" y="114515"/>
                </a:lnTo>
                <a:lnTo>
                  <a:pt x="278390" y="89410"/>
                </a:lnTo>
                <a:lnTo>
                  <a:pt x="312516" y="71141"/>
                </a:lnTo>
                <a:lnTo>
                  <a:pt x="350170" y="59979"/>
                </a:lnTo>
                <a:lnTo>
                  <a:pt x="391273" y="56198"/>
                </a:lnTo>
                <a:lnTo>
                  <a:pt x="591661" y="56198"/>
                </a:lnTo>
                <a:lnTo>
                  <a:pt x="574531" y="43847"/>
                </a:lnTo>
                <a:lnTo>
                  <a:pt x="537328" y="24974"/>
                </a:lnTo>
                <a:lnTo>
                  <a:pt x="495870" y="11237"/>
                </a:lnTo>
                <a:lnTo>
                  <a:pt x="450091" y="2843"/>
                </a:lnTo>
                <a:lnTo>
                  <a:pt x="399927" y="0"/>
                </a:lnTo>
                <a:close/>
              </a:path>
              <a:path w="728980" h="960120">
                <a:moveTo>
                  <a:pt x="689595" y="767417"/>
                </a:moveTo>
                <a:lnTo>
                  <a:pt x="654761" y="795955"/>
                </a:lnTo>
                <a:lnTo>
                  <a:pt x="618489" y="820654"/>
                </a:lnTo>
                <a:lnTo>
                  <a:pt x="579337" y="840913"/>
                </a:lnTo>
                <a:lnTo>
                  <a:pt x="535864" y="856128"/>
                </a:lnTo>
                <a:lnTo>
                  <a:pt x="486627" y="865699"/>
                </a:lnTo>
                <a:lnTo>
                  <a:pt x="430184" y="869023"/>
                </a:lnTo>
                <a:lnTo>
                  <a:pt x="659927" y="869023"/>
                </a:lnTo>
                <a:lnTo>
                  <a:pt x="684561" y="846135"/>
                </a:lnTo>
                <a:lnTo>
                  <a:pt x="715537" y="808486"/>
                </a:lnTo>
                <a:lnTo>
                  <a:pt x="716048" y="796594"/>
                </a:lnTo>
                <a:lnTo>
                  <a:pt x="708247" y="781461"/>
                </a:lnTo>
                <a:lnTo>
                  <a:pt x="697606" y="769573"/>
                </a:lnTo>
                <a:lnTo>
                  <a:pt x="689595" y="767417"/>
                </a:lnTo>
                <a:close/>
              </a:path>
              <a:path w="728980" h="960120">
                <a:moveTo>
                  <a:pt x="714092" y="438838"/>
                </a:moveTo>
                <a:lnTo>
                  <a:pt x="140496" y="438838"/>
                </a:lnTo>
                <a:lnTo>
                  <a:pt x="702568" y="440996"/>
                </a:lnTo>
                <a:lnTo>
                  <a:pt x="714092" y="438838"/>
                </a:lnTo>
                <a:close/>
              </a:path>
              <a:path w="728980" h="960120">
                <a:moveTo>
                  <a:pt x="591661" y="56198"/>
                </a:moveTo>
                <a:lnTo>
                  <a:pt x="391273" y="56198"/>
                </a:lnTo>
                <a:lnTo>
                  <a:pt x="431683" y="60486"/>
                </a:lnTo>
                <a:lnTo>
                  <a:pt x="467928" y="73301"/>
                </a:lnTo>
                <a:lnTo>
                  <a:pt x="526505" y="123098"/>
                </a:lnTo>
                <a:lnTo>
                  <a:pt x="548836" y="159839"/>
                </a:lnTo>
                <a:lnTo>
                  <a:pt x="566292" y="204159"/>
                </a:lnTo>
                <a:lnTo>
                  <a:pt x="578730" y="255845"/>
                </a:lnTo>
                <a:lnTo>
                  <a:pt x="586010" y="314684"/>
                </a:lnTo>
                <a:lnTo>
                  <a:pt x="587989" y="380462"/>
                </a:lnTo>
                <a:lnTo>
                  <a:pt x="144835" y="393431"/>
                </a:lnTo>
                <a:lnTo>
                  <a:pt x="727967" y="393431"/>
                </a:lnTo>
                <a:lnTo>
                  <a:pt x="726714" y="354924"/>
                </a:lnTo>
                <a:lnTo>
                  <a:pt x="721227" y="302404"/>
                </a:lnTo>
                <a:lnTo>
                  <a:pt x="712001" y="253367"/>
                </a:lnTo>
                <a:lnTo>
                  <a:pt x="698973" y="208018"/>
                </a:lnTo>
                <a:lnTo>
                  <a:pt x="682078" y="166566"/>
                </a:lnTo>
                <a:lnTo>
                  <a:pt x="661251" y="129215"/>
                </a:lnTo>
                <a:lnTo>
                  <a:pt x="636428" y="96174"/>
                </a:lnTo>
                <a:lnTo>
                  <a:pt x="607542" y="67649"/>
                </a:lnTo>
                <a:lnTo>
                  <a:pt x="591661" y="56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5807994" y="7218931"/>
            <a:ext cx="1649095" cy="1649095"/>
            <a:chOff x="15807994" y="7218931"/>
            <a:chExt cx="1649095" cy="1649095"/>
          </a:xfrm>
        </p:grpSpPr>
        <p:sp>
          <p:nvSpPr>
            <p:cNvPr id="20" name="object 20"/>
            <p:cNvSpPr/>
            <p:nvPr/>
          </p:nvSpPr>
          <p:spPr>
            <a:xfrm>
              <a:off x="15807994" y="7218931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4" h="1649095">
                  <a:moveTo>
                    <a:pt x="824258" y="0"/>
                  </a:moveTo>
                  <a:lnTo>
                    <a:pt x="775827" y="1399"/>
                  </a:lnTo>
                  <a:lnTo>
                    <a:pt x="728132" y="5545"/>
                  </a:lnTo>
                  <a:lnTo>
                    <a:pt x="681252" y="12361"/>
                  </a:lnTo>
                  <a:lnTo>
                    <a:pt x="635263" y="21769"/>
                  </a:lnTo>
                  <a:lnTo>
                    <a:pt x="590243" y="33692"/>
                  </a:lnTo>
                  <a:lnTo>
                    <a:pt x="546269" y="48053"/>
                  </a:lnTo>
                  <a:lnTo>
                    <a:pt x="503419" y="64775"/>
                  </a:lnTo>
                  <a:lnTo>
                    <a:pt x="461769" y="83779"/>
                  </a:lnTo>
                  <a:lnTo>
                    <a:pt x="421398" y="104989"/>
                  </a:lnTo>
                  <a:lnTo>
                    <a:pt x="382382" y="128328"/>
                  </a:lnTo>
                  <a:lnTo>
                    <a:pt x="344799" y="153718"/>
                  </a:lnTo>
                  <a:lnTo>
                    <a:pt x="308726" y="181082"/>
                  </a:lnTo>
                  <a:lnTo>
                    <a:pt x="274240" y="210342"/>
                  </a:lnTo>
                  <a:lnTo>
                    <a:pt x="241419" y="241422"/>
                  </a:lnTo>
                  <a:lnTo>
                    <a:pt x="210339" y="274244"/>
                  </a:lnTo>
                  <a:lnTo>
                    <a:pt x="181079" y="308730"/>
                  </a:lnTo>
                  <a:lnTo>
                    <a:pt x="153716" y="344803"/>
                  </a:lnTo>
                  <a:lnTo>
                    <a:pt x="128326" y="382387"/>
                  </a:lnTo>
                  <a:lnTo>
                    <a:pt x="104988" y="421403"/>
                  </a:lnTo>
                  <a:lnTo>
                    <a:pt x="83778" y="461775"/>
                  </a:lnTo>
                  <a:lnTo>
                    <a:pt x="64774" y="503424"/>
                  </a:lnTo>
                  <a:lnTo>
                    <a:pt x="48052" y="546275"/>
                  </a:lnTo>
                  <a:lnTo>
                    <a:pt x="33692" y="590249"/>
                  </a:lnTo>
                  <a:lnTo>
                    <a:pt x="21769" y="635269"/>
                  </a:lnTo>
                  <a:lnTo>
                    <a:pt x="12361" y="681258"/>
                  </a:lnTo>
                  <a:lnTo>
                    <a:pt x="5545" y="728139"/>
                  </a:lnTo>
                  <a:lnTo>
                    <a:pt x="1399" y="775833"/>
                  </a:lnTo>
                  <a:lnTo>
                    <a:pt x="0" y="824265"/>
                  </a:lnTo>
                  <a:lnTo>
                    <a:pt x="1399" y="872696"/>
                  </a:lnTo>
                  <a:lnTo>
                    <a:pt x="5545" y="920391"/>
                  </a:lnTo>
                  <a:lnTo>
                    <a:pt x="12361" y="967271"/>
                  </a:lnTo>
                  <a:lnTo>
                    <a:pt x="21769" y="1013259"/>
                  </a:lnTo>
                  <a:lnTo>
                    <a:pt x="33692" y="1058279"/>
                  </a:lnTo>
                  <a:lnTo>
                    <a:pt x="48052" y="1102253"/>
                  </a:lnTo>
                  <a:lnTo>
                    <a:pt x="64774" y="1145103"/>
                  </a:lnTo>
                  <a:lnTo>
                    <a:pt x="83778" y="1186752"/>
                  </a:lnTo>
                  <a:lnTo>
                    <a:pt x="104988" y="1227123"/>
                  </a:lnTo>
                  <a:lnTo>
                    <a:pt x="128326" y="1266139"/>
                  </a:lnTo>
                  <a:lnTo>
                    <a:pt x="153716" y="1303722"/>
                  </a:lnTo>
                  <a:lnTo>
                    <a:pt x="181079" y="1339795"/>
                  </a:lnTo>
                  <a:lnTo>
                    <a:pt x="210339" y="1374281"/>
                  </a:lnTo>
                  <a:lnTo>
                    <a:pt x="241419" y="1407102"/>
                  </a:lnTo>
                  <a:lnTo>
                    <a:pt x="274240" y="1438181"/>
                  </a:lnTo>
                  <a:lnTo>
                    <a:pt x="308726" y="1467441"/>
                  </a:lnTo>
                  <a:lnTo>
                    <a:pt x="344799" y="1494804"/>
                  </a:lnTo>
                  <a:lnTo>
                    <a:pt x="382382" y="1520194"/>
                  </a:lnTo>
                  <a:lnTo>
                    <a:pt x="421398" y="1543532"/>
                  </a:lnTo>
                  <a:lnTo>
                    <a:pt x="461769" y="1564742"/>
                  </a:lnTo>
                  <a:lnTo>
                    <a:pt x="503419" y="1583746"/>
                  </a:lnTo>
                  <a:lnTo>
                    <a:pt x="546269" y="1600468"/>
                  </a:lnTo>
                  <a:lnTo>
                    <a:pt x="590243" y="1614828"/>
                  </a:lnTo>
                  <a:lnTo>
                    <a:pt x="635263" y="1626751"/>
                  </a:lnTo>
                  <a:lnTo>
                    <a:pt x="681252" y="1636159"/>
                  </a:lnTo>
                  <a:lnTo>
                    <a:pt x="728132" y="1642975"/>
                  </a:lnTo>
                  <a:lnTo>
                    <a:pt x="775827" y="1647121"/>
                  </a:lnTo>
                  <a:lnTo>
                    <a:pt x="824258" y="1648521"/>
                  </a:lnTo>
                  <a:lnTo>
                    <a:pt x="872690" y="1647121"/>
                  </a:lnTo>
                  <a:lnTo>
                    <a:pt x="920385" y="1642975"/>
                  </a:lnTo>
                  <a:lnTo>
                    <a:pt x="967265" y="1636159"/>
                  </a:lnTo>
                  <a:lnTo>
                    <a:pt x="1013254" y="1626751"/>
                  </a:lnTo>
                  <a:lnTo>
                    <a:pt x="1058274" y="1614828"/>
                  </a:lnTo>
                  <a:lnTo>
                    <a:pt x="1102248" y="1600468"/>
                  </a:lnTo>
                  <a:lnTo>
                    <a:pt x="1145098" y="1583746"/>
                  </a:lnTo>
                  <a:lnTo>
                    <a:pt x="1186747" y="1564742"/>
                  </a:lnTo>
                  <a:lnTo>
                    <a:pt x="1227119" y="1543532"/>
                  </a:lnTo>
                  <a:lnTo>
                    <a:pt x="1266135" y="1520194"/>
                  </a:lnTo>
                  <a:lnTo>
                    <a:pt x="1303718" y="1494804"/>
                  </a:lnTo>
                  <a:lnTo>
                    <a:pt x="1339791" y="1467441"/>
                  </a:lnTo>
                  <a:lnTo>
                    <a:pt x="1374277" y="1438181"/>
                  </a:lnTo>
                  <a:lnTo>
                    <a:pt x="1407098" y="1407102"/>
                  </a:lnTo>
                  <a:lnTo>
                    <a:pt x="1438177" y="1374281"/>
                  </a:lnTo>
                  <a:lnTo>
                    <a:pt x="1467437" y="1339795"/>
                  </a:lnTo>
                  <a:lnTo>
                    <a:pt x="1494801" y="1303722"/>
                  </a:lnTo>
                  <a:lnTo>
                    <a:pt x="1520190" y="1266139"/>
                  </a:lnTo>
                  <a:lnTo>
                    <a:pt x="1543529" y="1227123"/>
                  </a:lnTo>
                  <a:lnTo>
                    <a:pt x="1564739" y="1186752"/>
                  </a:lnTo>
                  <a:lnTo>
                    <a:pt x="1583743" y="1145103"/>
                  </a:lnTo>
                  <a:lnTo>
                    <a:pt x="1600464" y="1102253"/>
                  </a:lnTo>
                  <a:lnTo>
                    <a:pt x="1614825" y="1058279"/>
                  </a:lnTo>
                  <a:lnTo>
                    <a:pt x="1626748" y="1013259"/>
                  </a:lnTo>
                  <a:lnTo>
                    <a:pt x="1636156" y="967271"/>
                  </a:lnTo>
                  <a:lnTo>
                    <a:pt x="1642972" y="920391"/>
                  </a:lnTo>
                  <a:lnTo>
                    <a:pt x="1647118" y="872696"/>
                  </a:lnTo>
                  <a:lnTo>
                    <a:pt x="1648517" y="824265"/>
                  </a:lnTo>
                  <a:lnTo>
                    <a:pt x="1647118" y="775833"/>
                  </a:lnTo>
                  <a:lnTo>
                    <a:pt x="1642972" y="728139"/>
                  </a:lnTo>
                  <a:lnTo>
                    <a:pt x="1636156" y="681258"/>
                  </a:lnTo>
                  <a:lnTo>
                    <a:pt x="1626748" y="635269"/>
                  </a:lnTo>
                  <a:lnTo>
                    <a:pt x="1614825" y="590249"/>
                  </a:lnTo>
                  <a:lnTo>
                    <a:pt x="1600464" y="546275"/>
                  </a:lnTo>
                  <a:lnTo>
                    <a:pt x="1583743" y="503424"/>
                  </a:lnTo>
                  <a:lnTo>
                    <a:pt x="1564739" y="461775"/>
                  </a:lnTo>
                  <a:lnTo>
                    <a:pt x="1543529" y="421403"/>
                  </a:lnTo>
                  <a:lnTo>
                    <a:pt x="1520190" y="382387"/>
                  </a:lnTo>
                  <a:lnTo>
                    <a:pt x="1494801" y="344803"/>
                  </a:lnTo>
                  <a:lnTo>
                    <a:pt x="1467437" y="308730"/>
                  </a:lnTo>
                  <a:lnTo>
                    <a:pt x="1438177" y="274244"/>
                  </a:lnTo>
                  <a:lnTo>
                    <a:pt x="1407098" y="241422"/>
                  </a:lnTo>
                  <a:lnTo>
                    <a:pt x="1374277" y="210342"/>
                  </a:lnTo>
                  <a:lnTo>
                    <a:pt x="1339791" y="181082"/>
                  </a:lnTo>
                  <a:lnTo>
                    <a:pt x="1303718" y="153718"/>
                  </a:lnTo>
                  <a:lnTo>
                    <a:pt x="1266135" y="128328"/>
                  </a:lnTo>
                  <a:lnTo>
                    <a:pt x="1227119" y="104989"/>
                  </a:lnTo>
                  <a:lnTo>
                    <a:pt x="1186747" y="83779"/>
                  </a:lnTo>
                  <a:lnTo>
                    <a:pt x="1145098" y="64775"/>
                  </a:lnTo>
                  <a:lnTo>
                    <a:pt x="1102248" y="48053"/>
                  </a:lnTo>
                  <a:lnTo>
                    <a:pt x="1058274" y="33692"/>
                  </a:lnTo>
                  <a:lnTo>
                    <a:pt x="1013254" y="21769"/>
                  </a:lnTo>
                  <a:lnTo>
                    <a:pt x="967265" y="12361"/>
                  </a:lnTo>
                  <a:lnTo>
                    <a:pt x="920385" y="5545"/>
                  </a:lnTo>
                  <a:lnTo>
                    <a:pt x="872690" y="1399"/>
                  </a:lnTo>
                  <a:lnTo>
                    <a:pt x="824258" y="0"/>
                  </a:lnTo>
                  <a:close/>
                </a:path>
              </a:pathLst>
            </a:custGeom>
            <a:solidFill>
              <a:srgbClr val="009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345792" y="7629450"/>
              <a:ext cx="665480" cy="828040"/>
            </a:xfrm>
            <a:custGeom>
              <a:avLst/>
              <a:gdLst/>
              <a:ahLst/>
              <a:cxnLst/>
              <a:rect l="l" t="t" r="r" b="b"/>
              <a:pathLst>
                <a:path w="665480" h="828040">
                  <a:moveTo>
                    <a:pt x="387091" y="0"/>
                  </a:moveTo>
                  <a:lnTo>
                    <a:pt x="0" y="0"/>
                  </a:lnTo>
                  <a:lnTo>
                    <a:pt x="0" y="827482"/>
                  </a:lnTo>
                  <a:lnTo>
                    <a:pt x="176174" y="827482"/>
                  </a:lnTo>
                  <a:lnTo>
                    <a:pt x="176174" y="533478"/>
                  </a:lnTo>
                  <a:lnTo>
                    <a:pt x="387091" y="533478"/>
                  </a:lnTo>
                  <a:lnTo>
                    <a:pt x="443672" y="529068"/>
                  </a:lnTo>
                  <a:lnTo>
                    <a:pt x="494209" y="516396"/>
                  </a:lnTo>
                  <a:lnTo>
                    <a:pt x="538538" y="496301"/>
                  </a:lnTo>
                  <a:lnTo>
                    <a:pt x="576496" y="469619"/>
                  </a:lnTo>
                  <a:lnTo>
                    <a:pt x="607920" y="437188"/>
                  </a:lnTo>
                  <a:lnTo>
                    <a:pt x="632645" y="399847"/>
                  </a:lnTo>
                  <a:lnTo>
                    <a:pt x="641911" y="378364"/>
                  </a:lnTo>
                  <a:lnTo>
                    <a:pt x="176174" y="378364"/>
                  </a:lnTo>
                  <a:lnTo>
                    <a:pt x="176174" y="155061"/>
                  </a:lnTo>
                  <a:lnTo>
                    <a:pt x="642321" y="155061"/>
                  </a:lnTo>
                  <a:lnTo>
                    <a:pt x="632915" y="133067"/>
                  </a:lnTo>
                  <a:lnTo>
                    <a:pt x="608320" y="95768"/>
                  </a:lnTo>
                  <a:lnTo>
                    <a:pt x="576997" y="63442"/>
                  </a:lnTo>
                  <a:lnTo>
                    <a:pt x="539078" y="36896"/>
                  </a:lnTo>
                  <a:lnTo>
                    <a:pt x="494699" y="16936"/>
                  </a:lnTo>
                  <a:lnTo>
                    <a:pt x="443992" y="4368"/>
                  </a:lnTo>
                  <a:lnTo>
                    <a:pt x="387091" y="0"/>
                  </a:lnTo>
                  <a:close/>
                </a:path>
                <a:path w="665480" h="828040">
                  <a:moveTo>
                    <a:pt x="642321" y="155061"/>
                  </a:moveTo>
                  <a:lnTo>
                    <a:pt x="363507" y="155061"/>
                  </a:lnTo>
                  <a:lnTo>
                    <a:pt x="411802" y="162737"/>
                  </a:lnTo>
                  <a:lnTo>
                    <a:pt x="450339" y="184837"/>
                  </a:lnTo>
                  <a:lnTo>
                    <a:pt x="475854" y="219967"/>
                  </a:lnTo>
                  <a:lnTo>
                    <a:pt x="485084" y="266736"/>
                  </a:lnTo>
                  <a:lnTo>
                    <a:pt x="475854" y="312966"/>
                  </a:lnTo>
                  <a:lnTo>
                    <a:pt x="450339" y="348139"/>
                  </a:lnTo>
                  <a:lnTo>
                    <a:pt x="411802" y="370518"/>
                  </a:lnTo>
                  <a:lnTo>
                    <a:pt x="363507" y="378364"/>
                  </a:lnTo>
                  <a:lnTo>
                    <a:pt x="641911" y="378364"/>
                  </a:lnTo>
                  <a:lnTo>
                    <a:pt x="650508" y="358432"/>
                  </a:lnTo>
                  <a:lnTo>
                    <a:pt x="661346" y="313783"/>
                  </a:lnTo>
                  <a:lnTo>
                    <a:pt x="664995" y="266736"/>
                  </a:lnTo>
                  <a:lnTo>
                    <a:pt x="661433" y="219967"/>
                  </a:lnTo>
                  <a:lnTo>
                    <a:pt x="661386" y="219357"/>
                  </a:lnTo>
                  <a:lnTo>
                    <a:pt x="650648" y="174532"/>
                  </a:lnTo>
                  <a:lnTo>
                    <a:pt x="642321" y="155061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702037" y="9112976"/>
            <a:ext cx="1649095" cy="1649095"/>
            <a:chOff x="17702037" y="9112976"/>
            <a:chExt cx="1649095" cy="1649095"/>
          </a:xfrm>
        </p:grpSpPr>
        <p:sp>
          <p:nvSpPr>
            <p:cNvPr id="23" name="object 23"/>
            <p:cNvSpPr/>
            <p:nvPr/>
          </p:nvSpPr>
          <p:spPr>
            <a:xfrm>
              <a:off x="17702037" y="9112976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4" h="1649095">
                  <a:moveTo>
                    <a:pt x="824255" y="0"/>
                  </a:moveTo>
                  <a:lnTo>
                    <a:pt x="775824" y="1399"/>
                  </a:lnTo>
                  <a:lnTo>
                    <a:pt x="728129" y="5545"/>
                  </a:lnTo>
                  <a:lnTo>
                    <a:pt x="681249" y="12361"/>
                  </a:lnTo>
                  <a:lnTo>
                    <a:pt x="635261" y="21769"/>
                  </a:lnTo>
                  <a:lnTo>
                    <a:pt x="590241" y="33692"/>
                  </a:lnTo>
                  <a:lnTo>
                    <a:pt x="546267" y="48052"/>
                  </a:lnTo>
                  <a:lnTo>
                    <a:pt x="503417" y="64774"/>
                  </a:lnTo>
                  <a:lnTo>
                    <a:pt x="461768" y="83778"/>
                  </a:lnTo>
                  <a:lnTo>
                    <a:pt x="421397" y="104988"/>
                  </a:lnTo>
                  <a:lnTo>
                    <a:pt x="382381" y="128326"/>
                  </a:lnTo>
                  <a:lnTo>
                    <a:pt x="344798" y="153716"/>
                  </a:lnTo>
                  <a:lnTo>
                    <a:pt x="308725" y="181079"/>
                  </a:lnTo>
                  <a:lnTo>
                    <a:pt x="274239" y="210339"/>
                  </a:lnTo>
                  <a:lnTo>
                    <a:pt x="241418" y="241419"/>
                  </a:lnTo>
                  <a:lnTo>
                    <a:pt x="210339" y="274240"/>
                  </a:lnTo>
                  <a:lnTo>
                    <a:pt x="181079" y="308726"/>
                  </a:lnTo>
                  <a:lnTo>
                    <a:pt x="153716" y="344799"/>
                  </a:lnTo>
                  <a:lnTo>
                    <a:pt x="128326" y="382382"/>
                  </a:lnTo>
                  <a:lnTo>
                    <a:pt x="104988" y="421398"/>
                  </a:lnTo>
                  <a:lnTo>
                    <a:pt x="83778" y="461769"/>
                  </a:lnTo>
                  <a:lnTo>
                    <a:pt x="64774" y="503419"/>
                  </a:lnTo>
                  <a:lnTo>
                    <a:pt x="48052" y="546269"/>
                  </a:lnTo>
                  <a:lnTo>
                    <a:pt x="33692" y="590243"/>
                  </a:lnTo>
                  <a:lnTo>
                    <a:pt x="21769" y="635263"/>
                  </a:lnTo>
                  <a:lnTo>
                    <a:pt x="12361" y="681252"/>
                  </a:lnTo>
                  <a:lnTo>
                    <a:pt x="5545" y="728132"/>
                  </a:lnTo>
                  <a:lnTo>
                    <a:pt x="1399" y="775827"/>
                  </a:lnTo>
                  <a:lnTo>
                    <a:pt x="0" y="824258"/>
                  </a:lnTo>
                  <a:lnTo>
                    <a:pt x="1399" y="872690"/>
                  </a:lnTo>
                  <a:lnTo>
                    <a:pt x="5545" y="920384"/>
                  </a:lnTo>
                  <a:lnTo>
                    <a:pt x="12361" y="967264"/>
                  </a:lnTo>
                  <a:lnTo>
                    <a:pt x="21769" y="1013253"/>
                  </a:lnTo>
                  <a:lnTo>
                    <a:pt x="33692" y="1058273"/>
                  </a:lnTo>
                  <a:lnTo>
                    <a:pt x="48052" y="1102246"/>
                  </a:lnTo>
                  <a:lnTo>
                    <a:pt x="64774" y="1145096"/>
                  </a:lnTo>
                  <a:lnTo>
                    <a:pt x="83778" y="1186746"/>
                  </a:lnTo>
                  <a:lnTo>
                    <a:pt x="104988" y="1227117"/>
                  </a:lnTo>
                  <a:lnTo>
                    <a:pt x="128326" y="1266133"/>
                  </a:lnTo>
                  <a:lnTo>
                    <a:pt x="153716" y="1303716"/>
                  </a:lnTo>
                  <a:lnTo>
                    <a:pt x="181079" y="1339790"/>
                  </a:lnTo>
                  <a:lnTo>
                    <a:pt x="210339" y="1374276"/>
                  </a:lnTo>
                  <a:lnTo>
                    <a:pt x="241418" y="1407097"/>
                  </a:lnTo>
                  <a:lnTo>
                    <a:pt x="274239" y="1438176"/>
                  </a:lnTo>
                  <a:lnTo>
                    <a:pt x="308725" y="1467436"/>
                  </a:lnTo>
                  <a:lnTo>
                    <a:pt x="344798" y="1494800"/>
                  </a:lnTo>
                  <a:lnTo>
                    <a:pt x="382381" y="1520190"/>
                  </a:lnTo>
                  <a:lnTo>
                    <a:pt x="421397" y="1543528"/>
                  </a:lnTo>
                  <a:lnTo>
                    <a:pt x="461768" y="1564738"/>
                  </a:lnTo>
                  <a:lnTo>
                    <a:pt x="503417" y="1583743"/>
                  </a:lnTo>
                  <a:lnTo>
                    <a:pt x="546267" y="1600464"/>
                  </a:lnTo>
                  <a:lnTo>
                    <a:pt x="590241" y="1614825"/>
                  </a:lnTo>
                  <a:lnTo>
                    <a:pt x="635261" y="1626748"/>
                  </a:lnTo>
                  <a:lnTo>
                    <a:pt x="681249" y="1636156"/>
                  </a:lnTo>
                  <a:lnTo>
                    <a:pt x="728129" y="1642972"/>
                  </a:lnTo>
                  <a:lnTo>
                    <a:pt x="775824" y="1647118"/>
                  </a:lnTo>
                  <a:lnTo>
                    <a:pt x="824255" y="1648517"/>
                  </a:lnTo>
                  <a:lnTo>
                    <a:pt x="872686" y="1647118"/>
                  </a:lnTo>
                  <a:lnTo>
                    <a:pt x="920381" y="1642972"/>
                  </a:lnTo>
                  <a:lnTo>
                    <a:pt x="967261" y="1636156"/>
                  </a:lnTo>
                  <a:lnTo>
                    <a:pt x="1013250" y="1626748"/>
                  </a:lnTo>
                  <a:lnTo>
                    <a:pt x="1058270" y="1614825"/>
                  </a:lnTo>
                  <a:lnTo>
                    <a:pt x="1102244" y="1600464"/>
                  </a:lnTo>
                  <a:lnTo>
                    <a:pt x="1145094" y="1583743"/>
                  </a:lnTo>
                  <a:lnTo>
                    <a:pt x="1186744" y="1564738"/>
                  </a:lnTo>
                  <a:lnTo>
                    <a:pt x="1227115" y="1543528"/>
                  </a:lnTo>
                  <a:lnTo>
                    <a:pt x="1266132" y="1520190"/>
                  </a:lnTo>
                  <a:lnTo>
                    <a:pt x="1303715" y="1494800"/>
                  </a:lnTo>
                  <a:lnTo>
                    <a:pt x="1339789" y="1467436"/>
                  </a:lnTo>
                  <a:lnTo>
                    <a:pt x="1374275" y="1438176"/>
                  </a:lnTo>
                  <a:lnTo>
                    <a:pt x="1407097" y="1407097"/>
                  </a:lnTo>
                  <a:lnTo>
                    <a:pt x="1438177" y="1374276"/>
                  </a:lnTo>
                  <a:lnTo>
                    <a:pt x="1467437" y="1339790"/>
                  </a:lnTo>
                  <a:lnTo>
                    <a:pt x="1494801" y="1303716"/>
                  </a:lnTo>
                  <a:lnTo>
                    <a:pt x="1520191" y="1266133"/>
                  </a:lnTo>
                  <a:lnTo>
                    <a:pt x="1543530" y="1227117"/>
                  </a:lnTo>
                  <a:lnTo>
                    <a:pt x="1564740" y="1186746"/>
                  </a:lnTo>
                  <a:lnTo>
                    <a:pt x="1583745" y="1145096"/>
                  </a:lnTo>
                  <a:lnTo>
                    <a:pt x="1600466" y="1102246"/>
                  </a:lnTo>
                  <a:lnTo>
                    <a:pt x="1614827" y="1058273"/>
                  </a:lnTo>
                  <a:lnTo>
                    <a:pt x="1626751" y="1013253"/>
                  </a:lnTo>
                  <a:lnTo>
                    <a:pt x="1636159" y="967264"/>
                  </a:lnTo>
                  <a:lnTo>
                    <a:pt x="1642975" y="920384"/>
                  </a:lnTo>
                  <a:lnTo>
                    <a:pt x="1647121" y="872690"/>
                  </a:lnTo>
                  <a:lnTo>
                    <a:pt x="1648521" y="824258"/>
                  </a:lnTo>
                  <a:lnTo>
                    <a:pt x="1647121" y="775827"/>
                  </a:lnTo>
                  <a:lnTo>
                    <a:pt x="1642975" y="728132"/>
                  </a:lnTo>
                  <a:lnTo>
                    <a:pt x="1636159" y="681252"/>
                  </a:lnTo>
                  <a:lnTo>
                    <a:pt x="1626751" y="635263"/>
                  </a:lnTo>
                  <a:lnTo>
                    <a:pt x="1614827" y="590243"/>
                  </a:lnTo>
                  <a:lnTo>
                    <a:pt x="1600466" y="546269"/>
                  </a:lnTo>
                  <a:lnTo>
                    <a:pt x="1583745" y="503419"/>
                  </a:lnTo>
                  <a:lnTo>
                    <a:pt x="1564740" y="461769"/>
                  </a:lnTo>
                  <a:lnTo>
                    <a:pt x="1543530" y="421398"/>
                  </a:lnTo>
                  <a:lnTo>
                    <a:pt x="1520191" y="382382"/>
                  </a:lnTo>
                  <a:lnTo>
                    <a:pt x="1494801" y="344799"/>
                  </a:lnTo>
                  <a:lnTo>
                    <a:pt x="1467437" y="308726"/>
                  </a:lnTo>
                  <a:lnTo>
                    <a:pt x="1438177" y="274240"/>
                  </a:lnTo>
                  <a:lnTo>
                    <a:pt x="1407097" y="241419"/>
                  </a:lnTo>
                  <a:lnTo>
                    <a:pt x="1374275" y="210339"/>
                  </a:lnTo>
                  <a:lnTo>
                    <a:pt x="1339789" y="181079"/>
                  </a:lnTo>
                  <a:lnTo>
                    <a:pt x="1303715" y="153716"/>
                  </a:lnTo>
                  <a:lnTo>
                    <a:pt x="1266132" y="128326"/>
                  </a:lnTo>
                  <a:lnTo>
                    <a:pt x="1227115" y="104988"/>
                  </a:lnTo>
                  <a:lnTo>
                    <a:pt x="1186744" y="83778"/>
                  </a:lnTo>
                  <a:lnTo>
                    <a:pt x="1145094" y="64774"/>
                  </a:lnTo>
                  <a:lnTo>
                    <a:pt x="1102244" y="48052"/>
                  </a:lnTo>
                  <a:lnTo>
                    <a:pt x="1058270" y="33692"/>
                  </a:lnTo>
                  <a:lnTo>
                    <a:pt x="1013250" y="21769"/>
                  </a:lnTo>
                  <a:lnTo>
                    <a:pt x="967261" y="12361"/>
                  </a:lnTo>
                  <a:lnTo>
                    <a:pt x="920381" y="5545"/>
                  </a:lnTo>
                  <a:lnTo>
                    <a:pt x="872686" y="1399"/>
                  </a:lnTo>
                  <a:lnTo>
                    <a:pt x="824255" y="0"/>
                  </a:lnTo>
                  <a:close/>
                </a:path>
              </a:pathLst>
            </a:custGeom>
            <a:solidFill>
              <a:srgbClr val="C09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11266" y="9424184"/>
              <a:ext cx="630555" cy="1026160"/>
            </a:xfrm>
            <a:custGeom>
              <a:avLst/>
              <a:gdLst/>
              <a:ahLst/>
              <a:cxnLst/>
              <a:rect l="l" t="t" r="r" b="b"/>
              <a:pathLst>
                <a:path w="630555" h="1026159">
                  <a:moveTo>
                    <a:pt x="630059" y="260273"/>
                  </a:moveTo>
                  <a:lnTo>
                    <a:pt x="409752" y="260273"/>
                  </a:lnTo>
                  <a:lnTo>
                    <a:pt x="409752" y="0"/>
                  </a:lnTo>
                  <a:lnTo>
                    <a:pt x="220306" y="0"/>
                  </a:lnTo>
                  <a:lnTo>
                    <a:pt x="220306" y="260273"/>
                  </a:lnTo>
                  <a:lnTo>
                    <a:pt x="0" y="260273"/>
                  </a:lnTo>
                  <a:lnTo>
                    <a:pt x="0" y="449719"/>
                  </a:lnTo>
                  <a:lnTo>
                    <a:pt x="220306" y="449719"/>
                  </a:lnTo>
                  <a:lnTo>
                    <a:pt x="220306" y="1026121"/>
                  </a:lnTo>
                  <a:lnTo>
                    <a:pt x="409752" y="1026121"/>
                  </a:lnTo>
                  <a:lnTo>
                    <a:pt x="409752" y="449719"/>
                  </a:lnTo>
                  <a:lnTo>
                    <a:pt x="630059" y="449719"/>
                  </a:lnTo>
                  <a:lnTo>
                    <a:pt x="630059" y="260273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7702038" y="7218933"/>
            <a:ext cx="1649095" cy="1649095"/>
            <a:chOff x="17702038" y="7218933"/>
            <a:chExt cx="1649095" cy="1649095"/>
          </a:xfrm>
        </p:grpSpPr>
        <p:sp>
          <p:nvSpPr>
            <p:cNvPr id="26" name="object 26"/>
            <p:cNvSpPr/>
            <p:nvPr/>
          </p:nvSpPr>
          <p:spPr>
            <a:xfrm>
              <a:off x="17702038" y="7218933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4" h="1649095">
                  <a:moveTo>
                    <a:pt x="824258" y="0"/>
                  </a:moveTo>
                  <a:lnTo>
                    <a:pt x="775827" y="1399"/>
                  </a:lnTo>
                  <a:lnTo>
                    <a:pt x="728132" y="5545"/>
                  </a:lnTo>
                  <a:lnTo>
                    <a:pt x="681252" y="12361"/>
                  </a:lnTo>
                  <a:lnTo>
                    <a:pt x="635263" y="21769"/>
                  </a:lnTo>
                  <a:lnTo>
                    <a:pt x="590243" y="33692"/>
                  </a:lnTo>
                  <a:lnTo>
                    <a:pt x="546269" y="48053"/>
                  </a:lnTo>
                  <a:lnTo>
                    <a:pt x="503419" y="64774"/>
                  </a:lnTo>
                  <a:lnTo>
                    <a:pt x="461769" y="83778"/>
                  </a:lnTo>
                  <a:lnTo>
                    <a:pt x="421398" y="104988"/>
                  </a:lnTo>
                  <a:lnTo>
                    <a:pt x="382382" y="128327"/>
                  </a:lnTo>
                  <a:lnTo>
                    <a:pt x="344799" y="153717"/>
                  </a:lnTo>
                  <a:lnTo>
                    <a:pt x="308726" y="181080"/>
                  </a:lnTo>
                  <a:lnTo>
                    <a:pt x="274240" y="210340"/>
                  </a:lnTo>
                  <a:lnTo>
                    <a:pt x="241419" y="241420"/>
                  </a:lnTo>
                  <a:lnTo>
                    <a:pt x="210339" y="274241"/>
                  </a:lnTo>
                  <a:lnTo>
                    <a:pt x="181079" y="308727"/>
                  </a:lnTo>
                  <a:lnTo>
                    <a:pt x="153716" y="344800"/>
                  </a:lnTo>
                  <a:lnTo>
                    <a:pt x="128326" y="382384"/>
                  </a:lnTo>
                  <a:lnTo>
                    <a:pt x="104988" y="421399"/>
                  </a:lnTo>
                  <a:lnTo>
                    <a:pt x="83778" y="461771"/>
                  </a:lnTo>
                  <a:lnTo>
                    <a:pt x="64774" y="503420"/>
                  </a:lnTo>
                  <a:lnTo>
                    <a:pt x="48052" y="546270"/>
                  </a:lnTo>
                  <a:lnTo>
                    <a:pt x="33692" y="590244"/>
                  </a:lnTo>
                  <a:lnTo>
                    <a:pt x="21769" y="635264"/>
                  </a:lnTo>
                  <a:lnTo>
                    <a:pt x="12361" y="681252"/>
                  </a:lnTo>
                  <a:lnTo>
                    <a:pt x="5545" y="728133"/>
                  </a:lnTo>
                  <a:lnTo>
                    <a:pt x="1399" y="775827"/>
                  </a:lnTo>
                  <a:lnTo>
                    <a:pt x="0" y="824258"/>
                  </a:lnTo>
                  <a:lnTo>
                    <a:pt x="1399" y="872690"/>
                  </a:lnTo>
                  <a:lnTo>
                    <a:pt x="5545" y="920384"/>
                  </a:lnTo>
                  <a:lnTo>
                    <a:pt x="12361" y="967264"/>
                  </a:lnTo>
                  <a:lnTo>
                    <a:pt x="21769" y="1013253"/>
                  </a:lnTo>
                  <a:lnTo>
                    <a:pt x="33692" y="1058273"/>
                  </a:lnTo>
                  <a:lnTo>
                    <a:pt x="48052" y="1102247"/>
                  </a:lnTo>
                  <a:lnTo>
                    <a:pt x="64774" y="1145097"/>
                  </a:lnTo>
                  <a:lnTo>
                    <a:pt x="83778" y="1186747"/>
                  </a:lnTo>
                  <a:lnTo>
                    <a:pt x="104988" y="1227118"/>
                  </a:lnTo>
                  <a:lnTo>
                    <a:pt x="128326" y="1266134"/>
                  </a:lnTo>
                  <a:lnTo>
                    <a:pt x="153716" y="1303718"/>
                  </a:lnTo>
                  <a:lnTo>
                    <a:pt x="181079" y="1339791"/>
                  </a:lnTo>
                  <a:lnTo>
                    <a:pt x="210339" y="1374277"/>
                  </a:lnTo>
                  <a:lnTo>
                    <a:pt x="241419" y="1407098"/>
                  </a:lnTo>
                  <a:lnTo>
                    <a:pt x="274240" y="1438178"/>
                  </a:lnTo>
                  <a:lnTo>
                    <a:pt x="308726" y="1467438"/>
                  </a:lnTo>
                  <a:lnTo>
                    <a:pt x="344799" y="1494802"/>
                  </a:lnTo>
                  <a:lnTo>
                    <a:pt x="382382" y="1520192"/>
                  </a:lnTo>
                  <a:lnTo>
                    <a:pt x="421398" y="1543531"/>
                  </a:lnTo>
                  <a:lnTo>
                    <a:pt x="461769" y="1564741"/>
                  </a:lnTo>
                  <a:lnTo>
                    <a:pt x="503419" y="1583745"/>
                  </a:lnTo>
                  <a:lnTo>
                    <a:pt x="546269" y="1600467"/>
                  </a:lnTo>
                  <a:lnTo>
                    <a:pt x="590243" y="1614828"/>
                  </a:lnTo>
                  <a:lnTo>
                    <a:pt x="635263" y="1626751"/>
                  </a:lnTo>
                  <a:lnTo>
                    <a:pt x="681252" y="1636159"/>
                  </a:lnTo>
                  <a:lnTo>
                    <a:pt x="728132" y="1642975"/>
                  </a:lnTo>
                  <a:lnTo>
                    <a:pt x="775827" y="1647121"/>
                  </a:lnTo>
                  <a:lnTo>
                    <a:pt x="824258" y="1648521"/>
                  </a:lnTo>
                  <a:lnTo>
                    <a:pt x="872690" y="1647121"/>
                  </a:lnTo>
                  <a:lnTo>
                    <a:pt x="920384" y="1642975"/>
                  </a:lnTo>
                  <a:lnTo>
                    <a:pt x="967264" y="1636159"/>
                  </a:lnTo>
                  <a:lnTo>
                    <a:pt x="1013253" y="1626751"/>
                  </a:lnTo>
                  <a:lnTo>
                    <a:pt x="1058273" y="1614828"/>
                  </a:lnTo>
                  <a:lnTo>
                    <a:pt x="1102246" y="1600467"/>
                  </a:lnTo>
                  <a:lnTo>
                    <a:pt x="1145096" y="1583745"/>
                  </a:lnTo>
                  <a:lnTo>
                    <a:pt x="1186746" y="1564741"/>
                  </a:lnTo>
                  <a:lnTo>
                    <a:pt x="1227117" y="1543531"/>
                  </a:lnTo>
                  <a:lnTo>
                    <a:pt x="1266133" y="1520192"/>
                  </a:lnTo>
                  <a:lnTo>
                    <a:pt x="1303716" y="1494802"/>
                  </a:lnTo>
                  <a:lnTo>
                    <a:pt x="1339790" y="1467438"/>
                  </a:lnTo>
                  <a:lnTo>
                    <a:pt x="1374276" y="1438178"/>
                  </a:lnTo>
                  <a:lnTo>
                    <a:pt x="1407097" y="1407098"/>
                  </a:lnTo>
                  <a:lnTo>
                    <a:pt x="1438176" y="1374277"/>
                  </a:lnTo>
                  <a:lnTo>
                    <a:pt x="1467436" y="1339791"/>
                  </a:lnTo>
                  <a:lnTo>
                    <a:pt x="1494800" y="1303718"/>
                  </a:lnTo>
                  <a:lnTo>
                    <a:pt x="1520190" y="1266134"/>
                  </a:lnTo>
                  <a:lnTo>
                    <a:pt x="1543528" y="1227118"/>
                  </a:lnTo>
                  <a:lnTo>
                    <a:pt x="1564738" y="1186747"/>
                  </a:lnTo>
                  <a:lnTo>
                    <a:pt x="1583743" y="1145097"/>
                  </a:lnTo>
                  <a:lnTo>
                    <a:pt x="1600464" y="1102247"/>
                  </a:lnTo>
                  <a:lnTo>
                    <a:pt x="1614825" y="1058273"/>
                  </a:lnTo>
                  <a:lnTo>
                    <a:pt x="1626748" y="1013253"/>
                  </a:lnTo>
                  <a:lnTo>
                    <a:pt x="1636156" y="967264"/>
                  </a:lnTo>
                  <a:lnTo>
                    <a:pt x="1642972" y="920384"/>
                  </a:lnTo>
                  <a:lnTo>
                    <a:pt x="1647118" y="872690"/>
                  </a:lnTo>
                  <a:lnTo>
                    <a:pt x="1648517" y="824258"/>
                  </a:lnTo>
                  <a:lnTo>
                    <a:pt x="1647118" y="775827"/>
                  </a:lnTo>
                  <a:lnTo>
                    <a:pt x="1642972" y="728133"/>
                  </a:lnTo>
                  <a:lnTo>
                    <a:pt x="1636156" y="681252"/>
                  </a:lnTo>
                  <a:lnTo>
                    <a:pt x="1626748" y="635264"/>
                  </a:lnTo>
                  <a:lnTo>
                    <a:pt x="1614825" y="590244"/>
                  </a:lnTo>
                  <a:lnTo>
                    <a:pt x="1600464" y="546270"/>
                  </a:lnTo>
                  <a:lnTo>
                    <a:pt x="1583743" y="503420"/>
                  </a:lnTo>
                  <a:lnTo>
                    <a:pt x="1564738" y="461771"/>
                  </a:lnTo>
                  <a:lnTo>
                    <a:pt x="1543528" y="421399"/>
                  </a:lnTo>
                  <a:lnTo>
                    <a:pt x="1520190" y="382384"/>
                  </a:lnTo>
                  <a:lnTo>
                    <a:pt x="1494800" y="344800"/>
                  </a:lnTo>
                  <a:lnTo>
                    <a:pt x="1467436" y="308727"/>
                  </a:lnTo>
                  <a:lnTo>
                    <a:pt x="1438176" y="274241"/>
                  </a:lnTo>
                  <a:lnTo>
                    <a:pt x="1407097" y="241420"/>
                  </a:lnTo>
                  <a:lnTo>
                    <a:pt x="1374276" y="210340"/>
                  </a:lnTo>
                  <a:lnTo>
                    <a:pt x="1339790" y="181080"/>
                  </a:lnTo>
                  <a:lnTo>
                    <a:pt x="1303716" y="153717"/>
                  </a:lnTo>
                  <a:lnTo>
                    <a:pt x="1266133" y="128327"/>
                  </a:lnTo>
                  <a:lnTo>
                    <a:pt x="1227117" y="104988"/>
                  </a:lnTo>
                  <a:lnTo>
                    <a:pt x="1186746" y="83778"/>
                  </a:lnTo>
                  <a:lnTo>
                    <a:pt x="1145096" y="64774"/>
                  </a:lnTo>
                  <a:lnTo>
                    <a:pt x="1102246" y="48053"/>
                  </a:lnTo>
                  <a:lnTo>
                    <a:pt x="1058273" y="33692"/>
                  </a:lnTo>
                  <a:lnTo>
                    <a:pt x="1013253" y="21769"/>
                  </a:lnTo>
                  <a:lnTo>
                    <a:pt x="967264" y="12361"/>
                  </a:lnTo>
                  <a:lnTo>
                    <a:pt x="920384" y="5545"/>
                  </a:lnTo>
                  <a:lnTo>
                    <a:pt x="872690" y="1399"/>
                  </a:lnTo>
                  <a:lnTo>
                    <a:pt x="824258" y="0"/>
                  </a:lnTo>
                  <a:close/>
                </a:path>
              </a:pathLst>
            </a:custGeom>
            <a:solidFill>
              <a:srgbClr val="4EA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026050" y="7360675"/>
              <a:ext cx="1085850" cy="1183005"/>
            </a:xfrm>
            <a:custGeom>
              <a:avLst/>
              <a:gdLst/>
              <a:ahLst/>
              <a:cxnLst/>
              <a:rect l="l" t="t" r="r" b="b"/>
              <a:pathLst>
                <a:path w="1085850" h="1183004">
                  <a:moveTo>
                    <a:pt x="699731" y="525564"/>
                  </a:moveTo>
                  <a:lnTo>
                    <a:pt x="665480" y="504037"/>
                  </a:lnTo>
                  <a:lnTo>
                    <a:pt x="662927" y="490943"/>
                  </a:lnTo>
                  <a:lnTo>
                    <a:pt x="665480" y="477850"/>
                  </a:lnTo>
                  <a:lnTo>
                    <a:pt x="673125" y="466331"/>
                  </a:lnTo>
                  <a:lnTo>
                    <a:pt x="678980" y="460476"/>
                  </a:lnTo>
                  <a:lnTo>
                    <a:pt x="686435" y="457301"/>
                  </a:lnTo>
                  <a:lnTo>
                    <a:pt x="694067" y="456488"/>
                  </a:lnTo>
                  <a:lnTo>
                    <a:pt x="693953" y="456133"/>
                  </a:lnTo>
                  <a:lnTo>
                    <a:pt x="679691" y="414324"/>
                  </a:lnTo>
                  <a:lnTo>
                    <a:pt x="657910" y="376224"/>
                  </a:lnTo>
                  <a:lnTo>
                    <a:pt x="641311" y="356819"/>
                  </a:lnTo>
                  <a:lnTo>
                    <a:pt x="641311" y="490943"/>
                  </a:lnTo>
                  <a:lnTo>
                    <a:pt x="638771" y="504037"/>
                  </a:lnTo>
                  <a:lnTo>
                    <a:pt x="631126" y="515556"/>
                  </a:lnTo>
                  <a:lnTo>
                    <a:pt x="619607" y="523201"/>
                  </a:lnTo>
                  <a:lnTo>
                    <a:pt x="606513" y="525754"/>
                  </a:lnTo>
                  <a:lnTo>
                    <a:pt x="596646" y="523836"/>
                  </a:lnTo>
                  <a:lnTo>
                    <a:pt x="596646" y="578827"/>
                  </a:lnTo>
                  <a:lnTo>
                    <a:pt x="594106" y="591921"/>
                  </a:lnTo>
                  <a:lnTo>
                    <a:pt x="586460" y="603440"/>
                  </a:lnTo>
                  <a:lnTo>
                    <a:pt x="574941" y="611085"/>
                  </a:lnTo>
                  <a:lnTo>
                    <a:pt x="561848" y="613625"/>
                  </a:lnTo>
                  <a:lnTo>
                    <a:pt x="551980" y="611720"/>
                  </a:lnTo>
                  <a:lnTo>
                    <a:pt x="551980" y="663130"/>
                  </a:lnTo>
                  <a:lnTo>
                    <a:pt x="549440" y="676224"/>
                  </a:lnTo>
                  <a:lnTo>
                    <a:pt x="541794" y="687743"/>
                  </a:lnTo>
                  <a:lnTo>
                    <a:pt x="530275" y="695388"/>
                  </a:lnTo>
                  <a:lnTo>
                    <a:pt x="517182" y="697928"/>
                  </a:lnTo>
                  <a:lnTo>
                    <a:pt x="504075" y="695388"/>
                  </a:lnTo>
                  <a:lnTo>
                    <a:pt x="492569" y="687743"/>
                  </a:lnTo>
                  <a:lnTo>
                    <a:pt x="484924" y="676224"/>
                  </a:lnTo>
                  <a:lnTo>
                    <a:pt x="482371" y="663130"/>
                  </a:lnTo>
                  <a:lnTo>
                    <a:pt x="484924" y="650024"/>
                  </a:lnTo>
                  <a:lnTo>
                    <a:pt x="492569" y="638517"/>
                  </a:lnTo>
                  <a:lnTo>
                    <a:pt x="504075" y="630872"/>
                  </a:lnTo>
                  <a:lnTo>
                    <a:pt x="517182" y="628319"/>
                  </a:lnTo>
                  <a:lnTo>
                    <a:pt x="530275" y="630872"/>
                  </a:lnTo>
                  <a:lnTo>
                    <a:pt x="541794" y="638517"/>
                  </a:lnTo>
                  <a:lnTo>
                    <a:pt x="549440" y="650024"/>
                  </a:lnTo>
                  <a:lnTo>
                    <a:pt x="551980" y="663130"/>
                  </a:lnTo>
                  <a:lnTo>
                    <a:pt x="551980" y="611720"/>
                  </a:lnTo>
                  <a:lnTo>
                    <a:pt x="548741" y="611085"/>
                  </a:lnTo>
                  <a:lnTo>
                    <a:pt x="537235" y="603440"/>
                  </a:lnTo>
                  <a:lnTo>
                    <a:pt x="529590" y="591921"/>
                  </a:lnTo>
                  <a:lnTo>
                    <a:pt x="527037" y="578827"/>
                  </a:lnTo>
                  <a:lnTo>
                    <a:pt x="529590" y="565734"/>
                  </a:lnTo>
                  <a:lnTo>
                    <a:pt x="537235" y="554215"/>
                  </a:lnTo>
                  <a:lnTo>
                    <a:pt x="548741" y="546569"/>
                  </a:lnTo>
                  <a:lnTo>
                    <a:pt x="561848" y="544017"/>
                  </a:lnTo>
                  <a:lnTo>
                    <a:pt x="574941" y="546569"/>
                  </a:lnTo>
                  <a:lnTo>
                    <a:pt x="586460" y="554215"/>
                  </a:lnTo>
                  <a:lnTo>
                    <a:pt x="594106" y="565734"/>
                  </a:lnTo>
                  <a:lnTo>
                    <a:pt x="596646" y="578827"/>
                  </a:lnTo>
                  <a:lnTo>
                    <a:pt x="596646" y="523836"/>
                  </a:lnTo>
                  <a:lnTo>
                    <a:pt x="593420" y="523201"/>
                  </a:lnTo>
                  <a:lnTo>
                    <a:pt x="581901" y="515556"/>
                  </a:lnTo>
                  <a:lnTo>
                    <a:pt x="574255" y="504037"/>
                  </a:lnTo>
                  <a:lnTo>
                    <a:pt x="571703" y="490943"/>
                  </a:lnTo>
                  <a:lnTo>
                    <a:pt x="574255" y="477850"/>
                  </a:lnTo>
                  <a:lnTo>
                    <a:pt x="581901" y="466331"/>
                  </a:lnTo>
                  <a:lnTo>
                    <a:pt x="593420" y="458685"/>
                  </a:lnTo>
                  <a:lnTo>
                    <a:pt x="606513" y="456133"/>
                  </a:lnTo>
                  <a:lnTo>
                    <a:pt x="619607" y="458685"/>
                  </a:lnTo>
                  <a:lnTo>
                    <a:pt x="631126" y="466331"/>
                  </a:lnTo>
                  <a:lnTo>
                    <a:pt x="638771" y="477850"/>
                  </a:lnTo>
                  <a:lnTo>
                    <a:pt x="641311" y="490943"/>
                  </a:lnTo>
                  <a:lnTo>
                    <a:pt x="641311" y="356819"/>
                  </a:lnTo>
                  <a:lnTo>
                    <a:pt x="595566" y="315798"/>
                  </a:lnTo>
                  <a:lnTo>
                    <a:pt x="556742" y="295198"/>
                  </a:lnTo>
                  <a:lnTo>
                    <a:pt x="513981" y="282206"/>
                  </a:lnTo>
                  <a:lnTo>
                    <a:pt x="468134" y="277672"/>
                  </a:lnTo>
                  <a:lnTo>
                    <a:pt x="421309" y="282397"/>
                  </a:lnTo>
                  <a:lnTo>
                    <a:pt x="377685" y="295935"/>
                  </a:lnTo>
                  <a:lnTo>
                    <a:pt x="338213" y="317360"/>
                  </a:lnTo>
                  <a:lnTo>
                    <a:pt x="303822" y="345744"/>
                  </a:lnTo>
                  <a:lnTo>
                    <a:pt x="275450" y="380136"/>
                  </a:lnTo>
                  <a:lnTo>
                    <a:pt x="254025" y="419608"/>
                  </a:lnTo>
                  <a:lnTo>
                    <a:pt x="240487" y="463232"/>
                  </a:lnTo>
                  <a:lnTo>
                    <a:pt x="235762" y="510057"/>
                  </a:lnTo>
                  <a:lnTo>
                    <a:pt x="240487" y="556895"/>
                  </a:lnTo>
                  <a:lnTo>
                    <a:pt x="254025" y="600506"/>
                  </a:lnTo>
                  <a:lnTo>
                    <a:pt x="275450" y="639991"/>
                  </a:lnTo>
                  <a:lnTo>
                    <a:pt x="303822" y="674382"/>
                  </a:lnTo>
                  <a:lnTo>
                    <a:pt x="338213" y="702754"/>
                  </a:lnTo>
                  <a:lnTo>
                    <a:pt x="377685" y="724179"/>
                  </a:lnTo>
                  <a:lnTo>
                    <a:pt x="421309" y="737717"/>
                  </a:lnTo>
                  <a:lnTo>
                    <a:pt x="468134" y="742442"/>
                  </a:lnTo>
                  <a:lnTo>
                    <a:pt x="505650" y="739394"/>
                  </a:lnTo>
                  <a:lnTo>
                    <a:pt x="541223" y="730592"/>
                  </a:lnTo>
                  <a:lnTo>
                    <a:pt x="574395" y="716546"/>
                  </a:lnTo>
                  <a:lnTo>
                    <a:pt x="604469" y="697928"/>
                  </a:lnTo>
                  <a:lnTo>
                    <a:pt x="604735" y="697763"/>
                  </a:lnTo>
                  <a:lnTo>
                    <a:pt x="571703" y="663130"/>
                  </a:lnTo>
                  <a:lnTo>
                    <a:pt x="574255" y="650024"/>
                  </a:lnTo>
                  <a:lnTo>
                    <a:pt x="581901" y="638517"/>
                  </a:lnTo>
                  <a:lnTo>
                    <a:pt x="593420" y="630872"/>
                  </a:lnTo>
                  <a:lnTo>
                    <a:pt x="606513" y="628319"/>
                  </a:lnTo>
                  <a:lnTo>
                    <a:pt x="619607" y="630872"/>
                  </a:lnTo>
                  <a:lnTo>
                    <a:pt x="641070" y="663130"/>
                  </a:lnTo>
                  <a:lnTo>
                    <a:pt x="641159" y="664806"/>
                  </a:lnTo>
                  <a:lnTo>
                    <a:pt x="652614" y="650989"/>
                  </a:lnTo>
                  <a:lnTo>
                    <a:pt x="663003" y="636320"/>
                  </a:lnTo>
                  <a:lnTo>
                    <a:pt x="667778" y="628319"/>
                  </a:lnTo>
                  <a:lnTo>
                    <a:pt x="672249" y="620839"/>
                  </a:lnTo>
                  <a:lnTo>
                    <a:pt x="675817" y="613625"/>
                  </a:lnTo>
                  <a:lnTo>
                    <a:pt x="680288" y="604596"/>
                  </a:lnTo>
                  <a:lnTo>
                    <a:pt x="668909" y="611454"/>
                  </a:lnTo>
                  <a:lnTo>
                    <a:pt x="624840" y="591921"/>
                  </a:lnTo>
                  <a:lnTo>
                    <a:pt x="622287" y="578827"/>
                  </a:lnTo>
                  <a:lnTo>
                    <a:pt x="624840" y="565734"/>
                  </a:lnTo>
                  <a:lnTo>
                    <a:pt x="632485" y="554215"/>
                  </a:lnTo>
                  <a:lnTo>
                    <a:pt x="644004" y="546569"/>
                  </a:lnTo>
                  <a:lnTo>
                    <a:pt x="657098" y="544017"/>
                  </a:lnTo>
                  <a:lnTo>
                    <a:pt x="670191" y="546569"/>
                  </a:lnTo>
                  <a:lnTo>
                    <a:pt x="681710" y="554215"/>
                  </a:lnTo>
                  <a:lnTo>
                    <a:pt x="687247" y="559752"/>
                  </a:lnTo>
                  <a:lnTo>
                    <a:pt x="690397" y="566699"/>
                  </a:lnTo>
                  <a:lnTo>
                    <a:pt x="691426" y="573887"/>
                  </a:lnTo>
                  <a:lnTo>
                    <a:pt x="694448" y="562140"/>
                  </a:lnTo>
                  <a:lnTo>
                    <a:pt x="696836" y="550151"/>
                  </a:lnTo>
                  <a:lnTo>
                    <a:pt x="697725" y="544017"/>
                  </a:lnTo>
                  <a:lnTo>
                    <a:pt x="698601" y="537959"/>
                  </a:lnTo>
                  <a:lnTo>
                    <a:pt x="699719" y="525754"/>
                  </a:lnTo>
                  <a:lnTo>
                    <a:pt x="699731" y="525564"/>
                  </a:lnTo>
                  <a:close/>
                </a:path>
                <a:path w="1085850" h="1183004">
                  <a:moveTo>
                    <a:pt x="863561" y="755865"/>
                  </a:moveTo>
                  <a:lnTo>
                    <a:pt x="723544" y="708367"/>
                  </a:lnTo>
                  <a:lnTo>
                    <a:pt x="653491" y="914908"/>
                  </a:lnTo>
                  <a:lnTo>
                    <a:pt x="203593" y="704951"/>
                  </a:lnTo>
                  <a:lnTo>
                    <a:pt x="167259" y="696036"/>
                  </a:lnTo>
                  <a:lnTo>
                    <a:pt x="131508" y="701344"/>
                  </a:lnTo>
                  <a:lnTo>
                    <a:pt x="100253" y="719505"/>
                  </a:lnTo>
                  <a:lnTo>
                    <a:pt x="60858" y="784009"/>
                  </a:lnTo>
                  <a:lnTo>
                    <a:pt x="45466" y="819404"/>
                  </a:lnTo>
                  <a:lnTo>
                    <a:pt x="31254" y="855294"/>
                  </a:lnTo>
                  <a:lnTo>
                    <a:pt x="18249" y="891641"/>
                  </a:lnTo>
                  <a:lnTo>
                    <a:pt x="457" y="959294"/>
                  </a:lnTo>
                  <a:lnTo>
                    <a:pt x="0" y="1004798"/>
                  </a:lnTo>
                  <a:lnTo>
                    <a:pt x="9042" y="1049413"/>
                  </a:lnTo>
                  <a:lnTo>
                    <a:pt x="27432" y="1091577"/>
                  </a:lnTo>
                  <a:lnTo>
                    <a:pt x="55778" y="1129017"/>
                  </a:lnTo>
                  <a:lnTo>
                    <a:pt x="92189" y="1157439"/>
                  </a:lnTo>
                  <a:lnTo>
                    <a:pt x="134645" y="1175651"/>
                  </a:lnTo>
                  <a:lnTo>
                    <a:pt x="181102" y="1182458"/>
                  </a:lnTo>
                  <a:lnTo>
                    <a:pt x="233807" y="1182878"/>
                  </a:lnTo>
                  <a:lnTo>
                    <a:pt x="286512" y="1182624"/>
                  </a:lnTo>
                  <a:lnTo>
                    <a:pt x="339204" y="1181696"/>
                  </a:lnTo>
                  <a:lnTo>
                    <a:pt x="391871" y="1180084"/>
                  </a:lnTo>
                  <a:lnTo>
                    <a:pt x="444525" y="1177798"/>
                  </a:lnTo>
                  <a:lnTo>
                    <a:pt x="497141" y="1174838"/>
                  </a:lnTo>
                  <a:lnTo>
                    <a:pt x="549719" y="1171206"/>
                  </a:lnTo>
                  <a:lnTo>
                    <a:pt x="602246" y="1166888"/>
                  </a:lnTo>
                  <a:lnTo>
                    <a:pt x="651154" y="1154658"/>
                  </a:lnTo>
                  <a:lnTo>
                    <a:pt x="690575" y="1134033"/>
                  </a:lnTo>
                  <a:lnTo>
                    <a:pt x="724484" y="1105585"/>
                  </a:lnTo>
                  <a:lnTo>
                    <a:pt x="751636" y="1070330"/>
                  </a:lnTo>
                  <a:lnTo>
                    <a:pt x="770813" y="1029309"/>
                  </a:lnTo>
                  <a:lnTo>
                    <a:pt x="863561" y="755865"/>
                  </a:lnTo>
                  <a:close/>
                </a:path>
                <a:path w="1085850" h="1183004">
                  <a:moveTo>
                    <a:pt x="1085316" y="102031"/>
                  </a:moveTo>
                  <a:lnTo>
                    <a:pt x="1056513" y="74358"/>
                  </a:lnTo>
                  <a:lnTo>
                    <a:pt x="1026401" y="48094"/>
                  </a:lnTo>
                  <a:lnTo>
                    <a:pt x="995032" y="23279"/>
                  </a:lnTo>
                  <a:lnTo>
                    <a:pt x="962444" y="0"/>
                  </a:lnTo>
                  <a:lnTo>
                    <a:pt x="735749" y="668401"/>
                  </a:lnTo>
                  <a:lnTo>
                    <a:pt x="876973" y="716305"/>
                  </a:lnTo>
                  <a:lnTo>
                    <a:pt x="1085316" y="102031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807994" y="5324887"/>
            <a:ext cx="1649095" cy="1649095"/>
            <a:chOff x="15807994" y="5324887"/>
            <a:chExt cx="1649095" cy="1649095"/>
          </a:xfrm>
        </p:grpSpPr>
        <p:sp>
          <p:nvSpPr>
            <p:cNvPr id="29" name="object 29"/>
            <p:cNvSpPr/>
            <p:nvPr/>
          </p:nvSpPr>
          <p:spPr>
            <a:xfrm>
              <a:off x="15807994" y="5324887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4" h="1649095">
                  <a:moveTo>
                    <a:pt x="824258" y="0"/>
                  </a:moveTo>
                  <a:lnTo>
                    <a:pt x="775826" y="1399"/>
                  </a:lnTo>
                  <a:lnTo>
                    <a:pt x="728131" y="5545"/>
                  </a:lnTo>
                  <a:lnTo>
                    <a:pt x="681251" y="12361"/>
                  </a:lnTo>
                  <a:lnTo>
                    <a:pt x="635262" y="21769"/>
                  </a:lnTo>
                  <a:lnTo>
                    <a:pt x="590242" y="33692"/>
                  </a:lnTo>
                  <a:lnTo>
                    <a:pt x="546268" y="48053"/>
                  </a:lnTo>
                  <a:lnTo>
                    <a:pt x="503417" y="64774"/>
                  </a:lnTo>
                  <a:lnTo>
                    <a:pt x="461768" y="83778"/>
                  </a:lnTo>
                  <a:lnTo>
                    <a:pt x="421397" y="104988"/>
                  </a:lnTo>
                  <a:lnTo>
                    <a:pt x="382381" y="128327"/>
                  </a:lnTo>
                  <a:lnTo>
                    <a:pt x="344797" y="153716"/>
                  </a:lnTo>
                  <a:lnTo>
                    <a:pt x="308724" y="181080"/>
                  </a:lnTo>
                  <a:lnTo>
                    <a:pt x="274239" y="210340"/>
                  </a:lnTo>
                  <a:lnTo>
                    <a:pt x="241417" y="241419"/>
                  </a:lnTo>
                  <a:lnTo>
                    <a:pt x="210338" y="274240"/>
                  </a:lnTo>
                  <a:lnTo>
                    <a:pt x="181078" y="308726"/>
                  </a:lnTo>
                  <a:lnTo>
                    <a:pt x="153715" y="344799"/>
                  </a:lnTo>
                  <a:lnTo>
                    <a:pt x="128325" y="382382"/>
                  </a:lnTo>
                  <a:lnTo>
                    <a:pt x="104987" y="421397"/>
                  </a:lnTo>
                  <a:lnTo>
                    <a:pt x="83777" y="461768"/>
                  </a:lnTo>
                  <a:lnTo>
                    <a:pt x="64773" y="503417"/>
                  </a:lnTo>
                  <a:lnTo>
                    <a:pt x="48052" y="546267"/>
                  </a:lnTo>
                  <a:lnTo>
                    <a:pt x="33691" y="590240"/>
                  </a:lnTo>
                  <a:lnTo>
                    <a:pt x="21768" y="635260"/>
                  </a:lnTo>
                  <a:lnTo>
                    <a:pt x="12361" y="681248"/>
                  </a:lnTo>
                  <a:lnTo>
                    <a:pt x="5545" y="728127"/>
                  </a:lnTo>
                  <a:lnTo>
                    <a:pt x="1399" y="775821"/>
                  </a:lnTo>
                  <a:lnTo>
                    <a:pt x="0" y="824252"/>
                  </a:lnTo>
                  <a:lnTo>
                    <a:pt x="1399" y="872684"/>
                  </a:lnTo>
                  <a:lnTo>
                    <a:pt x="5545" y="920379"/>
                  </a:lnTo>
                  <a:lnTo>
                    <a:pt x="12361" y="967260"/>
                  </a:lnTo>
                  <a:lnTo>
                    <a:pt x="21768" y="1013250"/>
                  </a:lnTo>
                  <a:lnTo>
                    <a:pt x="33691" y="1058270"/>
                  </a:lnTo>
                  <a:lnTo>
                    <a:pt x="48052" y="1102245"/>
                  </a:lnTo>
                  <a:lnTo>
                    <a:pt x="64773" y="1145096"/>
                  </a:lnTo>
                  <a:lnTo>
                    <a:pt x="83777" y="1186746"/>
                  </a:lnTo>
                  <a:lnTo>
                    <a:pt x="104987" y="1227117"/>
                  </a:lnTo>
                  <a:lnTo>
                    <a:pt x="128325" y="1266134"/>
                  </a:lnTo>
                  <a:lnTo>
                    <a:pt x="153715" y="1303717"/>
                  </a:lnTo>
                  <a:lnTo>
                    <a:pt x="181078" y="1339791"/>
                  </a:lnTo>
                  <a:lnTo>
                    <a:pt x="210338" y="1374277"/>
                  </a:lnTo>
                  <a:lnTo>
                    <a:pt x="241417" y="1407099"/>
                  </a:lnTo>
                  <a:lnTo>
                    <a:pt x="274239" y="1438179"/>
                  </a:lnTo>
                  <a:lnTo>
                    <a:pt x="308724" y="1467439"/>
                  </a:lnTo>
                  <a:lnTo>
                    <a:pt x="344797" y="1494803"/>
                  </a:lnTo>
                  <a:lnTo>
                    <a:pt x="382381" y="1520193"/>
                  </a:lnTo>
                  <a:lnTo>
                    <a:pt x="421397" y="1543531"/>
                  </a:lnTo>
                  <a:lnTo>
                    <a:pt x="461768" y="1564741"/>
                  </a:lnTo>
                  <a:lnTo>
                    <a:pt x="503417" y="1583746"/>
                  </a:lnTo>
                  <a:lnTo>
                    <a:pt x="546268" y="1600467"/>
                  </a:lnTo>
                  <a:lnTo>
                    <a:pt x="590242" y="1614828"/>
                  </a:lnTo>
                  <a:lnTo>
                    <a:pt x="635262" y="1626751"/>
                  </a:lnTo>
                  <a:lnTo>
                    <a:pt x="681251" y="1636159"/>
                  </a:lnTo>
                  <a:lnTo>
                    <a:pt x="728131" y="1642975"/>
                  </a:lnTo>
                  <a:lnTo>
                    <a:pt x="775826" y="1647121"/>
                  </a:lnTo>
                  <a:lnTo>
                    <a:pt x="824258" y="1648521"/>
                  </a:lnTo>
                  <a:lnTo>
                    <a:pt x="872691" y="1647121"/>
                  </a:lnTo>
                  <a:lnTo>
                    <a:pt x="920386" y="1642975"/>
                  </a:lnTo>
                  <a:lnTo>
                    <a:pt x="967267" y="1636159"/>
                  </a:lnTo>
                  <a:lnTo>
                    <a:pt x="1013256" y="1626751"/>
                  </a:lnTo>
                  <a:lnTo>
                    <a:pt x="1058277" y="1614828"/>
                  </a:lnTo>
                  <a:lnTo>
                    <a:pt x="1102251" y="1600467"/>
                  </a:lnTo>
                  <a:lnTo>
                    <a:pt x="1145101" y="1583746"/>
                  </a:lnTo>
                  <a:lnTo>
                    <a:pt x="1186751" y="1564741"/>
                  </a:lnTo>
                  <a:lnTo>
                    <a:pt x="1227122" y="1543531"/>
                  </a:lnTo>
                  <a:lnTo>
                    <a:pt x="1266139" y="1520193"/>
                  </a:lnTo>
                  <a:lnTo>
                    <a:pt x="1303722" y="1494803"/>
                  </a:lnTo>
                  <a:lnTo>
                    <a:pt x="1339795" y="1467439"/>
                  </a:lnTo>
                  <a:lnTo>
                    <a:pt x="1374281" y="1438179"/>
                  </a:lnTo>
                  <a:lnTo>
                    <a:pt x="1407102" y="1407099"/>
                  </a:lnTo>
                  <a:lnTo>
                    <a:pt x="1438181" y="1374277"/>
                  </a:lnTo>
                  <a:lnTo>
                    <a:pt x="1467441" y="1339791"/>
                  </a:lnTo>
                  <a:lnTo>
                    <a:pt x="1494805" y="1303717"/>
                  </a:lnTo>
                  <a:lnTo>
                    <a:pt x="1520194" y="1266134"/>
                  </a:lnTo>
                  <a:lnTo>
                    <a:pt x="1543533" y="1227117"/>
                  </a:lnTo>
                  <a:lnTo>
                    <a:pt x="1564743" y="1186746"/>
                  </a:lnTo>
                  <a:lnTo>
                    <a:pt x="1583747" y="1145096"/>
                  </a:lnTo>
                  <a:lnTo>
                    <a:pt x="1600468" y="1102245"/>
                  </a:lnTo>
                  <a:lnTo>
                    <a:pt x="1614829" y="1058270"/>
                  </a:lnTo>
                  <a:lnTo>
                    <a:pt x="1626752" y="1013250"/>
                  </a:lnTo>
                  <a:lnTo>
                    <a:pt x="1636159" y="967260"/>
                  </a:lnTo>
                  <a:lnTo>
                    <a:pt x="1642975" y="920379"/>
                  </a:lnTo>
                  <a:lnTo>
                    <a:pt x="1647121" y="872684"/>
                  </a:lnTo>
                  <a:lnTo>
                    <a:pt x="1648521" y="824252"/>
                  </a:lnTo>
                  <a:lnTo>
                    <a:pt x="1647121" y="775821"/>
                  </a:lnTo>
                  <a:lnTo>
                    <a:pt x="1642975" y="728127"/>
                  </a:lnTo>
                  <a:lnTo>
                    <a:pt x="1636159" y="681248"/>
                  </a:lnTo>
                  <a:lnTo>
                    <a:pt x="1626752" y="635260"/>
                  </a:lnTo>
                  <a:lnTo>
                    <a:pt x="1614829" y="590240"/>
                  </a:lnTo>
                  <a:lnTo>
                    <a:pt x="1600468" y="546267"/>
                  </a:lnTo>
                  <a:lnTo>
                    <a:pt x="1583747" y="503417"/>
                  </a:lnTo>
                  <a:lnTo>
                    <a:pt x="1564743" y="461768"/>
                  </a:lnTo>
                  <a:lnTo>
                    <a:pt x="1543533" y="421397"/>
                  </a:lnTo>
                  <a:lnTo>
                    <a:pt x="1520194" y="382382"/>
                  </a:lnTo>
                  <a:lnTo>
                    <a:pt x="1494805" y="344799"/>
                  </a:lnTo>
                  <a:lnTo>
                    <a:pt x="1467441" y="308726"/>
                  </a:lnTo>
                  <a:lnTo>
                    <a:pt x="1438181" y="274240"/>
                  </a:lnTo>
                  <a:lnTo>
                    <a:pt x="1407102" y="241419"/>
                  </a:lnTo>
                  <a:lnTo>
                    <a:pt x="1374281" y="210340"/>
                  </a:lnTo>
                  <a:lnTo>
                    <a:pt x="1339795" y="181080"/>
                  </a:lnTo>
                  <a:lnTo>
                    <a:pt x="1303722" y="153716"/>
                  </a:lnTo>
                  <a:lnTo>
                    <a:pt x="1266139" y="128327"/>
                  </a:lnTo>
                  <a:lnTo>
                    <a:pt x="1227122" y="104988"/>
                  </a:lnTo>
                  <a:lnTo>
                    <a:pt x="1186751" y="83778"/>
                  </a:lnTo>
                  <a:lnTo>
                    <a:pt x="1145101" y="64774"/>
                  </a:lnTo>
                  <a:lnTo>
                    <a:pt x="1102251" y="48053"/>
                  </a:lnTo>
                  <a:lnTo>
                    <a:pt x="1058277" y="33692"/>
                  </a:lnTo>
                  <a:lnTo>
                    <a:pt x="1013256" y="21769"/>
                  </a:lnTo>
                  <a:lnTo>
                    <a:pt x="967267" y="12361"/>
                  </a:lnTo>
                  <a:lnTo>
                    <a:pt x="920386" y="5545"/>
                  </a:lnTo>
                  <a:lnTo>
                    <a:pt x="872691" y="1399"/>
                  </a:lnTo>
                  <a:lnTo>
                    <a:pt x="824258" y="0"/>
                  </a:lnTo>
                  <a:close/>
                </a:path>
              </a:pathLst>
            </a:custGeom>
            <a:solidFill>
              <a:srgbClr val="A3B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97668" y="5685197"/>
              <a:ext cx="113030" cy="931544"/>
            </a:xfrm>
            <a:custGeom>
              <a:avLst/>
              <a:gdLst/>
              <a:ahLst/>
              <a:cxnLst/>
              <a:rect l="l" t="t" r="r" b="b"/>
              <a:pathLst>
                <a:path w="113030" h="931545">
                  <a:moveTo>
                    <a:pt x="112820" y="0"/>
                  </a:moveTo>
                  <a:lnTo>
                    <a:pt x="0" y="0"/>
                  </a:lnTo>
                  <a:lnTo>
                    <a:pt x="0" y="931175"/>
                  </a:lnTo>
                  <a:lnTo>
                    <a:pt x="112820" y="931175"/>
                  </a:lnTo>
                  <a:lnTo>
                    <a:pt x="112820" y="0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44934" y="5676726"/>
              <a:ext cx="153502" cy="15349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106763" y="5851801"/>
              <a:ext cx="1022350" cy="770255"/>
            </a:xfrm>
            <a:custGeom>
              <a:avLst/>
              <a:gdLst/>
              <a:ahLst/>
              <a:cxnLst/>
              <a:rect l="l" t="t" r="r" b="b"/>
              <a:pathLst>
                <a:path w="1022350" h="770254">
                  <a:moveTo>
                    <a:pt x="428942" y="290855"/>
                  </a:moveTo>
                  <a:lnTo>
                    <a:pt x="361823" y="70154"/>
                  </a:lnTo>
                  <a:lnTo>
                    <a:pt x="331749" y="25908"/>
                  </a:lnTo>
                  <a:lnTo>
                    <a:pt x="266890" y="292"/>
                  </a:lnTo>
                  <a:lnTo>
                    <a:pt x="161302" y="292"/>
                  </a:lnTo>
                  <a:lnTo>
                    <a:pt x="96215" y="25781"/>
                  </a:lnTo>
                  <a:lnTo>
                    <a:pt x="67094" y="70154"/>
                  </a:lnTo>
                  <a:lnTo>
                    <a:pt x="0" y="291071"/>
                  </a:lnTo>
                  <a:lnTo>
                    <a:pt x="1676" y="320687"/>
                  </a:lnTo>
                  <a:lnTo>
                    <a:pt x="20053" y="336194"/>
                  </a:lnTo>
                  <a:lnTo>
                    <a:pt x="43726" y="334492"/>
                  </a:lnTo>
                  <a:lnTo>
                    <a:pt x="61341" y="312432"/>
                  </a:lnTo>
                  <a:lnTo>
                    <a:pt x="121780" y="109080"/>
                  </a:lnTo>
                  <a:lnTo>
                    <a:pt x="137909" y="109080"/>
                  </a:lnTo>
                  <a:lnTo>
                    <a:pt x="35280" y="465061"/>
                  </a:lnTo>
                  <a:lnTo>
                    <a:pt x="131203" y="465061"/>
                  </a:lnTo>
                  <a:lnTo>
                    <a:pt x="131229" y="733552"/>
                  </a:lnTo>
                  <a:lnTo>
                    <a:pt x="142532" y="760717"/>
                  </a:lnTo>
                  <a:lnTo>
                    <a:pt x="167411" y="769772"/>
                  </a:lnTo>
                  <a:lnTo>
                    <a:pt x="192290" y="760717"/>
                  </a:lnTo>
                  <a:lnTo>
                    <a:pt x="203606" y="733552"/>
                  </a:lnTo>
                  <a:lnTo>
                    <a:pt x="203568" y="465061"/>
                  </a:lnTo>
                  <a:lnTo>
                    <a:pt x="225031" y="465061"/>
                  </a:lnTo>
                  <a:lnTo>
                    <a:pt x="225031" y="733894"/>
                  </a:lnTo>
                  <a:lnTo>
                    <a:pt x="236296" y="760768"/>
                  </a:lnTo>
                  <a:lnTo>
                    <a:pt x="261061" y="769772"/>
                  </a:lnTo>
                  <a:lnTo>
                    <a:pt x="285838" y="760844"/>
                  </a:lnTo>
                  <a:lnTo>
                    <a:pt x="297103" y="733894"/>
                  </a:lnTo>
                  <a:lnTo>
                    <a:pt x="297103" y="465061"/>
                  </a:lnTo>
                  <a:lnTo>
                    <a:pt x="393420" y="465061"/>
                  </a:lnTo>
                  <a:lnTo>
                    <a:pt x="289699" y="109080"/>
                  </a:lnTo>
                  <a:lnTo>
                    <a:pt x="307162" y="109080"/>
                  </a:lnTo>
                  <a:lnTo>
                    <a:pt x="367588" y="311721"/>
                  </a:lnTo>
                  <a:lnTo>
                    <a:pt x="385127" y="334657"/>
                  </a:lnTo>
                  <a:lnTo>
                    <a:pt x="408698" y="336435"/>
                  </a:lnTo>
                  <a:lnTo>
                    <a:pt x="427050" y="320649"/>
                  </a:lnTo>
                  <a:lnTo>
                    <a:pt x="428942" y="290855"/>
                  </a:lnTo>
                  <a:close/>
                </a:path>
                <a:path w="1022350" h="770254">
                  <a:moveTo>
                    <a:pt x="1022337" y="101828"/>
                  </a:moveTo>
                  <a:lnTo>
                    <a:pt x="1015263" y="64249"/>
                  </a:lnTo>
                  <a:lnTo>
                    <a:pt x="995260" y="31699"/>
                  </a:lnTo>
                  <a:lnTo>
                    <a:pt x="964120" y="8775"/>
                  </a:lnTo>
                  <a:lnTo>
                    <a:pt x="923696" y="101"/>
                  </a:lnTo>
                  <a:lnTo>
                    <a:pt x="762622" y="0"/>
                  </a:lnTo>
                  <a:lnTo>
                    <a:pt x="724611" y="7861"/>
                  </a:lnTo>
                  <a:lnTo>
                    <a:pt x="693648" y="29311"/>
                  </a:lnTo>
                  <a:lnTo>
                    <a:pt x="672807" y="61214"/>
                  </a:lnTo>
                  <a:lnTo>
                    <a:pt x="665175" y="100406"/>
                  </a:lnTo>
                  <a:lnTo>
                    <a:pt x="665175" y="337896"/>
                  </a:lnTo>
                  <a:lnTo>
                    <a:pt x="675589" y="363867"/>
                  </a:lnTo>
                  <a:lnTo>
                    <a:pt x="698487" y="372529"/>
                  </a:lnTo>
                  <a:lnTo>
                    <a:pt x="721398" y="363867"/>
                  </a:lnTo>
                  <a:lnTo>
                    <a:pt x="731812" y="337896"/>
                  </a:lnTo>
                  <a:lnTo>
                    <a:pt x="731812" y="120738"/>
                  </a:lnTo>
                  <a:lnTo>
                    <a:pt x="747572" y="120738"/>
                  </a:lnTo>
                  <a:lnTo>
                    <a:pt x="747572" y="722464"/>
                  </a:lnTo>
                  <a:lnTo>
                    <a:pt x="761441" y="756932"/>
                  </a:lnTo>
                  <a:lnTo>
                    <a:pt x="791933" y="768083"/>
                  </a:lnTo>
                  <a:lnTo>
                    <a:pt x="822426" y="756424"/>
                  </a:lnTo>
                  <a:lnTo>
                    <a:pt x="836295" y="722464"/>
                  </a:lnTo>
                  <a:lnTo>
                    <a:pt x="836295" y="370179"/>
                  </a:lnTo>
                  <a:lnTo>
                    <a:pt x="851573" y="370179"/>
                  </a:lnTo>
                  <a:lnTo>
                    <a:pt x="851573" y="722464"/>
                  </a:lnTo>
                  <a:lnTo>
                    <a:pt x="865517" y="756424"/>
                  </a:lnTo>
                  <a:lnTo>
                    <a:pt x="896175" y="768083"/>
                  </a:lnTo>
                  <a:lnTo>
                    <a:pt x="926846" y="756932"/>
                  </a:lnTo>
                  <a:lnTo>
                    <a:pt x="940777" y="722464"/>
                  </a:lnTo>
                  <a:lnTo>
                    <a:pt x="940777" y="120738"/>
                  </a:lnTo>
                  <a:lnTo>
                    <a:pt x="956183" y="120738"/>
                  </a:lnTo>
                  <a:lnTo>
                    <a:pt x="956183" y="337896"/>
                  </a:lnTo>
                  <a:lnTo>
                    <a:pt x="966533" y="364070"/>
                  </a:lnTo>
                  <a:lnTo>
                    <a:pt x="989304" y="372795"/>
                  </a:lnTo>
                  <a:lnTo>
                    <a:pt x="1012050" y="364070"/>
                  </a:lnTo>
                  <a:lnTo>
                    <a:pt x="1022337" y="337896"/>
                  </a:lnTo>
                  <a:lnTo>
                    <a:pt x="1022337" y="101828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3592" y="5676726"/>
              <a:ext cx="153502" cy="15349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7702037" y="5324887"/>
            <a:ext cx="1649095" cy="1649095"/>
            <a:chOff x="17702037" y="5324887"/>
            <a:chExt cx="1649095" cy="1649095"/>
          </a:xfrm>
        </p:grpSpPr>
        <p:sp>
          <p:nvSpPr>
            <p:cNvPr id="35" name="object 35"/>
            <p:cNvSpPr/>
            <p:nvPr/>
          </p:nvSpPr>
          <p:spPr>
            <a:xfrm>
              <a:off x="17702037" y="5324887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4" h="1649095">
                  <a:moveTo>
                    <a:pt x="824252" y="0"/>
                  </a:moveTo>
                  <a:lnTo>
                    <a:pt x="775821" y="1399"/>
                  </a:lnTo>
                  <a:lnTo>
                    <a:pt x="728127" y="5545"/>
                  </a:lnTo>
                  <a:lnTo>
                    <a:pt x="681247" y="12361"/>
                  </a:lnTo>
                  <a:lnTo>
                    <a:pt x="635259" y="21769"/>
                  </a:lnTo>
                  <a:lnTo>
                    <a:pt x="590239" y="33692"/>
                  </a:lnTo>
                  <a:lnTo>
                    <a:pt x="546266" y="48053"/>
                  </a:lnTo>
                  <a:lnTo>
                    <a:pt x="503416" y="64774"/>
                  </a:lnTo>
                  <a:lnTo>
                    <a:pt x="461767" y="83778"/>
                  </a:lnTo>
                  <a:lnTo>
                    <a:pt x="421396" y="104988"/>
                  </a:lnTo>
                  <a:lnTo>
                    <a:pt x="382380" y="128327"/>
                  </a:lnTo>
                  <a:lnTo>
                    <a:pt x="344797" y="153716"/>
                  </a:lnTo>
                  <a:lnTo>
                    <a:pt x="308724" y="181080"/>
                  </a:lnTo>
                  <a:lnTo>
                    <a:pt x="274239" y="210340"/>
                  </a:lnTo>
                  <a:lnTo>
                    <a:pt x="241418" y="241419"/>
                  </a:lnTo>
                  <a:lnTo>
                    <a:pt x="210339" y="274241"/>
                  </a:lnTo>
                  <a:lnTo>
                    <a:pt x="181079" y="308727"/>
                  </a:lnTo>
                  <a:lnTo>
                    <a:pt x="153715" y="344800"/>
                  </a:lnTo>
                  <a:lnTo>
                    <a:pt x="128326" y="382384"/>
                  </a:lnTo>
                  <a:lnTo>
                    <a:pt x="104988" y="421400"/>
                  </a:lnTo>
                  <a:lnTo>
                    <a:pt x="83778" y="461772"/>
                  </a:lnTo>
                  <a:lnTo>
                    <a:pt x="64773" y="503422"/>
                  </a:lnTo>
                  <a:lnTo>
                    <a:pt x="48052" y="546272"/>
                  </a:lnTo>
                  <a:lnTo>
                    <a:pt x="33692" y="590247"/>
                  </a:lnTo>
                  <a:lnTo>
                    <a:pt x="21769" y="635267"/>
                  </a:lnTo>
                  <a:lnTo>
                    <a:pt x="12361" y="681256"/>
                  </a:lnTo>
                  <a:lnTo>
                    <a:pt x="5545" y="728137"/>
                  </a:lnTo>
                  <a:lnTo>
                    <a:pt x="1399" y="775833"/>
                  </a:lnTo>
                  <a:lnTo>
                    <a:pt x="0" y="824265"/>
                  </a:lnTo>
                  <a:lnTo>
                    <a:pt x="1399" y="872696"/>
                  </a:lnTo>
                  <a:lnTo>
                    <a:pt x="5545" y="920390"/>
                  </a:lnTo>
                  <a:lnTo>
                    <a:pt x="12361" y="967270"/>
                  </a:lnTo>
                  <a:lnTo>
                    <a:pt x="21769" y="1013258"/>
                  </a:lnTo>
                  <a:lnTo>
                    <a:pt x="33692" y="1058278"/>
                  </a:lnTo>
                  <a:lnTo>
                    <a:pt x="48052" y="1102251"/>
                  </a:lnTo>
                  <a:lnTo>
                    <a:pt x="64773" y="1145101"/>
                  </a:lnTo>
                  <a:lnTo>
                    <a:pt x="83778" y="1186750"/>
                  </a:lnTo>
                  <a:lnTo>
                    <a:pt x="104988" y="1227121"/>
                  </a:lnTo>
                  <a:lnTo>
                    <a:pt x="128326" y="1266136"/>
                  </a:lnTo>
                  <a:lnTo>
                    <a:pt x="153715" y="1303719"/>
                  </a:lnTo>
                  <a:lnTo>
                    <a:pt x="181079" y="1339792"/>
                  </a:lnTo>
                  <a:lnTo>
                    <a:pt x="210339" y="1374278"/>
                  </a:lnTo>
                  <a:lnTo>
                    <a:pt x="241418" y="1407099"/>
                  </a:lnTo>
                  <a:lnTo>
                    <a:pt x="274239" y="1438178"/>
                  </a:lnTo>
                  <a:lnTo>
                    <a:pt x="308724" y="1467438"/>
                  </a:lnTo>
                  <a:lnTo>
                    <a:pt x="344797" y="1494801"/>
                  </a:lnTo>
                  <a:lnTo>
                    <a:pt x="382380" y="1520191"/>
                  </a:lnTo>
                  <a:lnTo>
                    <a:pt x="421396" y="1543529"/>
                  </a:lnTo>
                  <a:lnTo>
                    <a:pt x="461767" y="1564739"/>
                  </a:lnTo>
                  <a:lnTo>
                    <a:pt x="503416" y="1583743"/>
                  </a:lnTo>
                  <a:lnTo>
                    <a:pt x="546266" y="1600464"/>
                  </a:lnTo>
                  <a:lnTo>
                    <a:pt x="590239" y="1614825"/>
                  </a:lnTo>
                  <a:lnTo>
                    <a:pt x="635259" y="1626748"/>
                  </a:lnTo>
                  <a:lnTo>
                    <a:pt x="681247" y="1636156"/>
                  </a:lnTo>
                  <a:lnTo>
                    <a:pt x="728127" y="1642972"/>
                  </a:lnTo>
                  <a:lnTo>
                    <a:pt x="775821" y="1647118"/>
                  </a:lnTo>
                  <a:lnTo>
                    <a:pt x="824252" y="1648517"/>
                  </a:lnTo>
                  <a:lnTo>
                    <a:pt x="872684" y="1647118"/>
                  </a:lnTo>
                  <a:lnTo>
                    <a:pt x="920379" y="1642972"/>
                  </a:lnTo>
                  <a:lnTo>
                    <a:pt x="967260" y="1636156"/>
                  </a:lnTo>
                  <a:lnTo>
                    <a:pt x="1013250" y="1626748"/>
                  </a:lnTo>
                  <a:lnTo>
                    <a:pt x="1058270" y="1614825"/>
                  </a:lnTo>
                  <a:lnTo>
                    <a:pt x="1102244" y="1600464"/>
                  </a:lnTo>
                  <a:lnTo>
                    <a:pt x="1145095" y="1583743"/>
                  </a:lnTo>
                  <a:lnTo>
                    <a:pt x="1186745" y="1564739"/>
                  </a:lnTo>
                  <a:lnTo>
                    <a:pt x="1227117" y="1543529"/>
                  </a:lnTo>
                  <a:lnTo>
                    <a:pt x="1266133" y="1520191"/>
                  </a:lnTo>
                  <a:lnTo>
                    <a:pt x="1303716" y="1494801"/>
                  </a:lnTo>
                  <a:lnTo>
                    <a:pt x="1339790" y="1467438"/>
                  </a:lnTo>
                  <a:lnTo>
                    <a:pt x="1374276" y="1438178"/>
                  </a:lnTo>
                  <a:lnTo>
                    <a:pt x="1407097" y="1407099"/>
                  </a:lnTo>
                  <a:lnTo>
                    <a:pt x="1438177" y="1374278"/>
                  </a:lnTo>
                  <a:lnTo>
                    <a:pt x="1467437" y="1339792"/>
                  </a:lnTo>
                  <a:lnTo>
                    <a:pt x="1494800" y="1303719"/>
                  </a:lnTo>
                  <a:lnTo>
                    <a:pt x="1520190" y="1266136"/>
                  </a:lnTo>
                  <a:lnTo>
                    <a:pt x="1543529" y="1227121"/>
                  </a:lnTo>
                  <a:lnTo>
                    <a:pt x="1564739" y="1186750"/>
                  </a:lnTo>
                  <a:lnTo>
                    <a:pt x="1583743" y="1145101"/>
                  </a:lnTo>
                  <a:lnTo>
                    <a:pt x="1600464" y="1102251"/>
                  </a:lnTo>
                  <a:lnTo>
                    <a:pt x="1614825" y="1058278"/>
                  </a:lnTo>
                  <a:lnTo>
                    <a:pt x="1626748" y="1013258"/>
                  </a:lnTo>
                  <a:lnTo>
                    <a:pt x="1636156" y="967270"/>
                  </a:lnTo>
                  <a:lnTo>
                    <a:pt x="1642972" y="920390"/>
                  </a:lnTo>
                  <a:lnTo>
                    <a:pt x="1647118" y="872696"/>
                  </a:lnTo>
                  <a:lnTo>
                    <a:pt x="1648517" y="824265"/>
                  </a:lnTo>
                  <a:lnTo>
                    <a:pt x="1647118" y="775833"/>
                  </a:lnTo>
                  <a:lnTo>
                    <a:pt x="1642972" y="728137"/>
                  </a:lnTo>
                  <a:lnTo>
                    <a:pt x="1636156" y="681256"/>
                  </a:lnTo>
                  <a:lnTo>
                    <a:pt x="1626748" y="635267"/>
                  </a:lnTo>
                  <a:lnTo>
                    <a:pt x="1614825" y="590247"/>
                  </a:lnTo>
                  <a:lnTo>
                    <a:pt x="1600464" y="546272"/>
                  </a:lnTo>
                  <a:lnTo>
                    <a:pt x="1583743" y="503422"/>
                  </a:lnTo>
                  <a:lnTo>
                    <a:pt x="1564739" y="461772"/>
                  </a:lnTo>
                  <a:lnTo>
                    <a:pt x="1543529" y="421400"/>
                  </a:lnTo>
                  <a:lnTo>
                    <a:pt x="1520190" y="382384"/>
                  </a:lnTo>
                  <a:lnTo>
                    <a:pt x="1494800" y="344800"/>
                  </a:lnTo>
                  <a:lnTo>
                    <a:pt x="1467437" y="308727"/>
                  </a:lnTo>
                  <a:lnTo>
                    <a:pt x="1438177" y="274241"/>
                  </a:lnTo>
                  <a:lnTo>
                    <a:pt x="1407097" y="241419"/>
                  </a:lnTo>
                  <a:lnTo>
                    <a:pt x="1374276" y="210340"/>
                  </a:lnTo>
                  <a:lnTo>
                    <a:pt x="1339790" y="181080"/>
                  </a:lnTo>
                  <a:lnTo>
                    <a:pt x="1303716" y="153716"/>
                  </a:lnTo>
                  <a:lnTo>
                    <a:pt x="1266133" y="128327"/>
                  </a:lnTo>
                  <a:lnTo>
                    <a:pt x="1227117" y="104988"/>
                  </a:lnTo>
                  <a:lnTo>
                    <a:pt x="1186745" y="83778"/>
                  </a:lnTo>
                  <a:lnTo>
                    <a:pt x="1145095" y="64774"/>
                  </a:lnTo>
                  <a:lnTo>
                    <a:pt x="1102244" y="48053"/>
                  </a:lnTo>
                  <a:lnTo>
                    <a:pt x="1058270" y="33692"/>
                  </a:lnTo>
                  <a:lnTo>
                    <a:pt x="1013250" y="21769"/>
                  </a:lnTo>
                  <a:lnTo>
                    <a:pt x="967260" y="12361"/>
                  </a:lnTo>
                  <a:lnTo>
                    <a:pt x="920379" y="5545"/>
                  </a:lnTo>
                  <a:lnTo>
                    <a:pt x="872684" y="1399"/>
                  </a:lnTo>
                  <a:lnTo>
                    <a:pt x="824252" y="0"/>
                  </a:lnTo>
                  <a:close/>
                </a:path>
              </a:pathLst>
            </a:custGeom>
            <a:solidFill>
              <a:srgbClr val="EFD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84422" y="5568816"/>
              <a:ext cx="883919" cy="1054100"/>
            </a:xfrm>
            <a:custGeom>
              <a:avLst/>
              <a:gdLst/>
              <a:ahLst/>
              <a:cxnLst/>
              <a:rect l="l" t="t" r="r" b="b"/>
              <a:pathLst>
                <a:path w="883919" h="1054100">
                  <a:moveTo>
                    <a:pt x="441868" y="0"/>
                  </a:moveTo>
                  <a:lnTo>
                    <a:pt x="393175" y="4923"/>
                  </a:lnTo>
                  <a:lnTo>
                    <a:pt x="347794" y="19039"/>
                  </a:lnTo>
                  <a:lnTo>
                    <a:pt x="306707" y="41368"/>
                  </a:lnTo>
                  <a:lnTo>
                    <a:pt x="270892" y="70930"/>
                  </a:lnTo>
                  <a:lnTo>
                    <a:pt x="241330" y="106745"/>
                  </a:lnTo>
                  <a:lnTo>
                    <a:pt x="219001" y="147832"/>
                  </a:lnTo>
                  <a:lnTo>
                    <a:pt x="204885" y="193213"/>
                  </a:lnTo>
                  <a:lnTo>
                    <a:pt x="199962" y="241906"/>
                  </a:lnTo>
                  <a:lnTo>
                    <a:pt x="282748" y="241906"/>
                  </a:lnTo>
                  <a:lnTo>
                    <a:pt x="290874" y="191668"/>
                  </a:lnTo>
                  <a:lnTo>
                    <a:pt x="313492" y="147994"/>
                  </a:lnTo>
                  <a:lnTo>
                    <a:pt x="347958" y="113529"/>
                  </a:lnTo>
                  <a:lnTo>
                    <a:pt x="391631" y="90912"/>
                  </a:lnTo>
                  <a:lnTo>
                    <a:pt x="441868" y="82786"/>
                  </a:lnTo>
                  <a:lnTo>
                    <a:pt x="622635" y="82786"/>
                  </a:lnTo>
                  <a:lnTo>
                    <a:pt x="612848" y="70930"/>
                  </a:lnTo>
                  <a:lnTo>
                    <a:pt x="577031" y="41368"/>
                  </a:lnTo>
                  <a:lnTo>
                    <a:pt x="535942" y="19039"/>
                  </a:lnTo>
                  <a:lnTo>
                    <a:pt x="490561" y="4923"/>
                  </a:lnTo>
                  <a:lnTo>
                    <a:pt x="441868" y="0"/>
                  </a:lnTo>
                  <a:close/>
                </a:path>
                <a:path w="883919" h="1054100">
                  <a:moveTo>
                    <a:pt x="622635" y="82786"/>
                  </a:moveTo>
                  <a:lnTo>
                    <a:pt x="441868" y="82786"/>
                  </a:lnTo>
                  <a:lnTo>
                    <a:pt x="492112" y="90912"/>
                  </a:lnTo>
                  <a:lnTo>
                    <a:pt x="535789" y="113529"/>
                  </a:lnTo>
                  <a:lnTo>
                    <a:pt x="570257" y="147994"/>
                  </a:lnTo>
                  <a:lnTo>
                    <a:pt x="592875" y="191668"/>
                  </a:lnTo>
                  <a:lnTo>
                    <a:pt x="601002" y="241906"/>
                  </a:lnTo>
                  <a:lnTo>
                    <a:pt x="683785" y="241906"/>
                  </a:lnTo>
                  <a:lnTo>
                    <a:pt x="678861" y="193213"/>
                  </a:lnTo>
                  <a:lnTo>
                    <a:pt x="664794" y="147994"/>
                  </a:lnTo>
                  <a:lnTo>
                    <a:pt x="664743" y="147832"/>
                  </a:lnTo>
                  <a:lnTo>
                    <a:pt x="642412" y="106745"/>
                  </a:lnTo>
                  <a:lnTo>
                    <a:pt x="622635" y="82786"/>
                  </a:lnTo>
                  <a:close/>
                </a:path>
                <a:path w="883919" h="1054100">
                  <a:moveTo>
                    <a:pt x="764104" y="276505"/>
                  </a:moveTo>
                  <a:lnTo>
                    <a:pt x="119643" y="276505"/>
                  </a:lnTo>
                  <a:lnTo>
                    <a:pt x="104869" y="279260"/>
                  </a:lnTo>
                  <a:lnTo>
                    <a:pt x="92437" y="286867"/>
                  </a:lnTo>
                  <a:lnTo>
                    <a:pt x="83451" y="298343"/>
                  </a:lnTo>
                  <a:lnTo>
                    <a:pt x="79017" y="312702"/>
                  </a:lnTo>
                  <a:lnTo>
                    <a:pt x="0" y="995429"/>
                  </a:lnTo>
                  <a:lnTo>
                    <a:pt x="2195" y="1017555"/>
                  </a:lnTo>
                  <a:lnTo>
                    <a:pt x="12853" y="1036071"/>
                  </a:lnTo>
                  <a:lnTo>
                    <a:pt x="30021" y="1048787"/>
                  </a:lnTo>
                  <a:lnTo>
                    <a:pt x="51750" y="1053512"/>
                  </a:lnTo>
                  <a:lnTo>
                    <a:pt x="832000" y="1053512"/>
                  </a:lnTo>
                  <a:lnTo>
                    <a:pt x="853729" y="1048787"/>
                  </a:lnTo>
                  <a:lnTo>
                    <a:pt x="870897" y="1036071"/>
                  </a:lnTo>
                  <a:lnTo>
                    <a:pt x="881554" y="1017555"/>
                  </a:lnTo>
                  <a:lnTo>
                    <a:pt x="883750" y="995429"/>
                  </a:lnTo>
                  <a:lnTo>
                    <a:pt x="870342" y="879575"/>
                  </a:lnTo>
                  <a:lnTo>
                    <a:pt x="540724" y="879575"/>
                  </a:lnTo>
                  <a:lnTo>
                    <a:pt x="415254" y="486396"/>
                  </a:lnTo>
                  <a:lnTo>
                    <a:pt x="511962" y="328495"/>
                  </a:lnTo>
                  <a:lnTo>
                    <a:pt x="806561" y="328495"/>
                  </a:lnTo>
                  <a:lnTo>
                    <a:pt x="804733" y="312702"/>
                  </a:lnTo>
                  <a:lnTo>
                    <a:pt x="800296" y="298343"/>
                  </a:lnTo>
                  <a:lnTo>
                    <a:pt x="791310" y="286867"/>
                  </a:lnTo>
                  <a:lnTo>
                    <a:pt x="778877" y="279260"/>
                  </a:lnTo>
                  <a:lnTo>
                    <a:pt x="764104" y="276505"/>
                  </a:lnTo>
                  <a:close/>
                </a:path>
                <a:path w="883919" h="1054100">
                  <a:moveTo>
                    <a:pt x="806561" y="328495"/>
                  </a:moveTo>
                  <a:lnTo>
                    <a:pt x="511962" y="328495"/>
                  </a:lnTo>
                  <a:lnTo>
                    <a:pt x="682260" y="401193"/>
                  </a:lnTo>
                  <a:lnTo>
                    <a:pt x="807733" y="794364"/>
                  </a:lnTo>
                  <a:lnTo>
                    <a:pt x="540724" y="879575"/>
                  </a:lnTo>
                  <a:lnTo>
                    <a:pt x="870342" y="879575"/>
                  </a:lnTo>
                  <a:lnTo>
                    <a:pt x="806561" y="328495"/>
                  </a:lnTo>
                  <a:close/>
                </a:path>
                <a:path w="883919" h="1054100">
                  <a:moveTo>
                    <a:pt x="554975" y="413805"/>
                  </a:moveTo>
                  <a:lnTo>
                    <a:pt x="538139" y="417205"/>
                  </a:lnTo>
                  <a:lnTo>
                    <a:pt x="524391" y="426474"/>
                  </a:lnTo>
                  <a:lnTo>
                    <a:pt x="515121" y="440223"/>
                  </a:lnTo>
                  <a:lnTo>
                    <a:pt x="511722" y="457058"/>
                  </a:lnTo>
                  <a:lnTo>
                    <a:pt x="515121" y="473896"/>
                  </a:lnTo>
                  <a:lnTo>
                    <a:pt x="524391" y="487645"/>
                  </a:lnTo>
                  <a:lnTo>
                    <a:pt x="538139" y="496915"/>
                  </a:lnTo>
                  <a:lnTo>
                    <a:pt x="554975" y="500315"/>
                  </a:lnTo>
                  <a:lnTo>
                    <a:pt x="571815" y="496915"/>
                  </a:lnTo>
                  <a:lnTo>
                    <a:pt x="585565" y="487645"/>
                  </a:lnTo>
                  <a:lnTo>
                    <a:pt x="594835" y="473896"/>
                  </a:lnTo>
                  <a:lnTo>
                    <a:pt x="598235" y="457058"/>
                  </a:lnTo>
                  <a:lnTo>
                    <a:pt x="594835" y="440223"/>
                  </a:lnTo>
                  <a:lnTo>
                    <a:pt x="585565" y="426474"/>
                  </a:lnTo>
                  <a:lnTo>
                    <a:pt x="571815" y="417205"/>
                  </a:lnTo>
                  <a:lnTo>
                    <a:pt x="554975" y="413805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5807997" y="9112973"/>
            <a:ext cx="1649095" cy="1649095"/>
            <a:chOff x="15807997" y="9112973"/>
            <a:chExt cx="1649095" cy="1649095"/>
          </a:xfrm>
        </p:grpSpPr>
        <p:sp>
          <p:nvSpPr>
            <p:cNvPr id="38" name="object 38"/>
            <p:cNvSpPr/>
            <p:nvPr/>
          </p:nvSpPr>
          <p:spPr>
            <a:xfrm>
              <a:off x="15807997" y="9112973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4" h="1649095">
                  <a:moveTo>
                    <a:pt x="824258" y="0"/>
                  </a:moveTo>
                  <a:lnTo>
                    <a:pt x="775826" y="1399"/>
                  </a:lnTo>
                  <a:lnTo>
                    <a:pt x="728131" y="5545"/>
                  </a:lnTo>
                  <a:lnTo>
                    <a:pt x="681251" y="12361"/>
                  </a:lnTo>
                  <a:lnTo>
                    <a:pt x="635262" y="21769"/>
                  </a:lnTo>
                  <a:lnTo>
                    <a:pt x="590242" y="33692"/>
                  </a:lnTo>
                  <a:lnTo>
                    <a:pt x="546268" y="48053"/>
                  </a:lnTo>
                  <a:lnTo>
                    <a:pt x="503417" y="64774"/>
                  </a:lnTo>
                  <a:lnTo>
                    <a:pt x="461768" y="83778"/>
                  </a:lnTo>
                  <a:lnTo>
                    <a:pt x="421397" y="104988"/>
                  </a:lnTo>
                  <a:lnTo>
                    <a:pt x="382381" y="128327"/>
                  </a:lnTo>
                  <a:lnTo>
                    <a:pt x="344797" y="153716"/>
                  </a:lnTo>
                  <a:lnTo>
                    <a:pt x="308724" y="181080"/>
                  </a:lnTo>
                  <a:lnTo>
                    <a:pt x="274239" y="210340"/>
                  </a:lnTo>
                  <a:lnTo>
                    <a:pt x="241417" y="241419"/>
                  </a:lnTo>
                  <a:lnTo>
                    <a:pt x="210338" y="274240"/>
                  </a:lnTo>
                  <a:lnTo>
                    <a:pt x="181078" y="308726"/>
                  </a:lnTo>
                  <a:lnTo>
                    <a:pt x="153715" y="344799"/>
                  </a:lnTo>
                  <a:lnTo>
                    <a:pt x="128325" y="382382"/>
                  </a:lnTo>
                  <a:lnTo>
                    <a:pt x="104987" y="421397"/>
                  </a:lnTo>
                  <a:lnTo>
                    <a:pt x="83777" y="461768"/>
                  </a:lnTo>
                  <a:lnTo>
                    <a:pt x="64773" y="503417"/>
                  </a:lnTo>
                  <a:lnTo>
                    <a:pt x="48052" y="546267"/>
                  </a:lnTo>
                  <a:lnTo>
                    <a:pt x="33691" y="590240"/>
                  </a:lnTo>
                  <a:lnTo>
                    <a:pt x="21768" y="635260"/>
                  </a:lnTo>
                  <a:lnTo>
                    <a:pt x="12361" y="681248"/>
                  </a:lnTo>
                  <a:lnTo>
                    <a:pt x="5545" y="728127"/>
                  </a:lnTo>
                  <a:lnTo>
                    <a:pt x="1399" y="775821"/>
                  </a:lnTo>
                  <a:lnTo>
                    <a:pt x="0" y="824252"/>
                  </a:lnTo>
                  <a:lnTo>
                    <a:pt x="1399" y="872684"/>
                  </a:lnTo>
                  <a:lnTo>
                    <a:pt x="5545" y="920379"/>
                  </a:lnTo>
                  <a:lnTo>
                    <a:pt x="12361" y="967260"/>
                  </a:lnTo>
                  <a:lnTo>
                    <a:pt x="21768" y="1013250"/>
                  </a:lnTo>
                  <a:lnTo>
                    <a:pt x="33691" y="1058270"/>
                  </a:lnTo>
                  <a:lnTo>
                    <a:pt x="48052" y="1102245"/>
                  </a:lnTo>
                  <a:lnTo>
                    <a:pt x="64773" y="1145096"/>
                  </a:lnTo>
                  <a:lnTo>
                    <a:pt x="83777" y="1186746"/>
                  </a:lnTo>
                  <a:lnTo>
                    <a:pt x="104987" y="1227117"/>
                  </a:lnTo>
                  <a:lnTo>
                    <a:pt x="128325" y="1266134"/>
                  </a:lnTo>
                  <a:lnTo>
                    <a:pt x="153715" y="1303717"/>
                  </a:lnTo>
                  <a:lnTo>
                    <a:pt x="181078" y="1339791"/>
                  </a:lnTo>
                  <a:lnTo>
                    <a:pt x="210338" y="1374277"/>
                  </a:lnTo>
                  <a:lnTo>
                    <a:pt x="241417" y="1407099"/>
                  </a:lnTo>
                  <a:lnTo>
                    <a:pt x="274239" y="1438179"/>
                  </a:lnTo>
                  <a:lnTo>
                    <a:pt x="308724" y="1467439"/>
                  </a:lnTo>
                  <a:lnTo>
                    <a:pt x="344797" y="1494803"/>
                  </a:lnTo>
                  <a:lnTo>
                    <a:pt x="382381" y="1520193"/>
                  </a:lnTo>
                  <a:lnTo>
                    <a:pt x="421397" y="1543531"/>
                  </a:lnTo>
                  <a:lnTo>
                    <a:pt x="461768" y="1564741"/>
                  </a:lnTo>
                  <a:lnTo>
                    <a:pt x="503417" y="1583746"/>
                  </a:lnTo>
                  <a:lnTo>
                    <a:pt x="546268" y="1600467"/>
                  </a:lnTo>
                  <a:lnTo>
                    <a:pt x="590242" y="1614828"/>
                  </a:lnTo>
                  <a:lnTo>
                    <a:pt x="635262" y="1626751"/>
                  </a:lnTo>
                  <a:lnTo>
                    <a:pt x="681251" y="1636159"/>
                  </a:lnTo>
                  <a:lnTo>
                    <a:pt x="728131" y="1642975"/>
                  </a:lnTo>
                  <a:lnTo>
                    <a:pt x="775826" y="1647121"/>
                  </a:lnTo>
                  <a:lnTo>
                    <a:pt x="824258" y="1648521"/>
                  </a:lnTo>
                  <a:lnTo>
                    <a:pt x="872691" y="1647121"/>
                  </a:lnTo>
                  <a:lnTo>
                    <a:pt x="920386" y="1642975"/>
                  </a:lnTo>
                  <a:lnTo>
                    <a:pt x="967267" y="1636159"/>
                  </a:lnTo>
                  <a:lnTo>
                    <a:pt x="1013256" y="1626751"/>
                  </a:lnTo>
                  <a:lnTo>
                    <a:pt x="1058276" y="1614828"/>
                  </a:lnTo>
                  <a:lnTo>
                    <a:pt x="1102250" y="1600467"/>
                  </a:lnTo>
                  <a:lnTo>
                    <a:pt x="1145101" y="1583746"/>
                  </a:lnTo>
                  <a:lnTo>
                    <a:pt x="1186750" y="1564741"/>
                  </a:lnTo>
                  <a:lnTo>
                    <a:pt x="1227122" y="1543531"/>
                  </a:lnTo>
                  <a:lnTo>
                    <a:pt x="1266138" y="1520193"/>
                  </a:lnTo>
                  <a:lnTo>
                    <a:pt x="1303721" y="1494803"/>
                  </a:lnTo>
                  <a:lnTo>
                    <a:pt x="1339794" y="1467439"/>
                  </a:lnTo>
                  <a:lnTo>
                    <a:pt x="1374280" y="1438179"/>
                  </a:lnTo>
                  <a:lnTo>
                    <a:pt x="1407101" y="1407099"/>
                  </a:lnTo>
                  <a:lnTo>
                    <a:pt x="1438180" y="1374277"/>
                  </a:lnTo>
                  <a:lnTo>
                    <a:pt x="1467439" y="1339791"/>
                  </a:lnTo>
                  <a:lnTo>
                    <a:pt x="1494803" y="1303717"/>
                  </a:lnTo>
                  <a:lnTo>
                    <a:pt x="1520192" y="1266134"/>
                  </a:lnTo>
                  <a:lnTo>
                    <a:pt x="1543530" y="1227117"/>
                  </a:lnTo>
                  <a:lnTo>
                    <a:pt x="1564740" y="1186746"/>
                  </a:lnTo>
                  <a:lnTo>
                    <a:pt x="1583744" y="1145096"/>
                  </a:lnTo>
                  <a:lnTo>
                    <a:pt x="1600465" y="1102245"/>
                  </a:lnTo>
                  <a:lnTo>
                    <a:pt x="1614825" y="1058270"/>
                  </a:lnTo>
                  <a:lnTo>
                    <a:pt x="1626748" y="1013250"/>
                  </a:lnTo>
                  <a:lnTo>
                    <a:pt x="1636156" y="967260"/>
                  </a:lnTo>
                  <a:lnTo>
                    <a:pt x="1642972" y="920379"/>
                  </a:lnTo>
                  <a:lnTo>
                    <a:pt x="1647118" y="872684"/>
                  </a:lnTo>
                  <a:lnTo>
                    <a:pt x="1648517" y="824252"/>
                  </a:lnTo>
                  <a:lnTo>
                    <a:pt x="1647118" y="775821"/>
                  </a:lnTo>
                  <a:lnTo>
                    <a:pt x="1642972" y="728127"/>
                  </a:lnTo>
                  <a:lnTo>
                    <a:pt x="1636156" y="681248"/>
                  </a:lnTo>
                  <a:lnTo>
                    <a:pt x="1626748" y="635260"/>
                  </a:lnTo>
                  <a:lnTo>
                    <a:pt x="1614825" y="590240"/>
                  </a:lnTo>
                  <a:lnTo>
                    <a:pt x="1600465" y="546267"/>
                  </a:lnTo>
                  <a:lnTo>
                    <a:pt x="1583744" y="503417"/>
                  </a:lnTo>
                  <a:lnTo>
                    <a:pt x="1564740" y="461768"/>
                  </a:lnTo>
                  <a:lnTo>
                    <a:pt x="1543530" y="421397"/>
                  </a:lnTo>
                  <a:lnTo>
                    <a:pt x="1520192" y="382382"/>
                  </a:lnTo>
                  <a:lnTo>
                    <a:pt x="1494803" y="344799"/>
                  </a:lnTo>
                  <a:lnTo>
                    <a:pt x="1467439" y="308726"/>
                  </a:lnTo>
                  <a:lnTo>
                    <a:pt x="1438180" y="274240"/>
                  </a:lnTo>
                  <a:lnTo>
                    <a:pt x="1407101" y="241419"/>
                  </a:lnTo>
                  <a:lnTo>
                    <a:pt x="1374280" y="210340"/>
                  </a:lnTo>
                  <a:lnTo>
                    <a:pt x="1339794" y="181080"/>
                  </a:lnTo>
                  <a:lnTo>
                    <a:pt x="1303721" y="153716"/>
                  </a:lnTo>
                  <a:lnTo>
                    <a:pt x="1266138" y="128327"/>
                  </a:lnTo>
                  <a:lnTo>
                    <a:pt x="1227122" y="104988"/>
                  </a:lnTo>
                  <a:lnTo>
                    <a:pt x="1186750" y="83778"/>
                  </a:lnTo>
                  <a:lnTo>
                    <a:pt x="1145101" y="64774"/>
                  </a:lnTo>
                  <a:lnTo>
                    <a:pt x="1102250" y="48053"/>
                  </a:lnTo>
                  <a:lnTo>
                    <a:pt x="1058276" y="33692"/>
                  </a:lnTo>
                  <a:lnTo>
                    <a:pt x="1013256" y="21769"/>
                  </a:lnTo>
                  <a:lnTo>
                    <a:pt x="967267" y="12361"/>
                  </a:lnTo>
                  <a:lnTo>
                    <a:pt x="920386" y="5545"/>
                  </a:lnTo>
                  <a:lnTo>
                    <a:pt x="872691" y="1399"/>
                  </a:lnTo>
                  <a:lnTo>
                    <a:pt x="824258" y="0"/>
                  </a:lnTo>
                  <a:close/>
                </a:path>
              </a:pathLst>
            </a:custGeom>
            <a:solidFill>
              <a:srgbClr val="AF9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170624" y="9452865"/>
              <a:ext cx="923290" cy="969010"/>
            </a:xfrm>
            <a:custGeom>
              <a:avLst/>
              <a:gdLst/>
              <a:ahLst/>
              <a:cxnLst/>
              <a:rect l="l" t="t" r="r" b="b"/>
              <a:pathLst>
                <a:path w="923290" h="969009">
                  <a:moveTo>
                    <a:pt x="206584" y="264302"/>
                  </a:moveTo>
                  <a:lnTo>
                    <a:pt x="0" y="264302"/>
                  </a:lnTo>
                  <a:lnTo>
                    <a:pt x="8117" y="304508"/>
                  </a:lnTo>
                  <a:lnTo>
                    <a:pt x="30253" y="337342"/>
                  </a:lnTo>
                  <a:lnTo>
                    <a:pt x="63085" y="359478"/>
                  </a:lnTo>
                  <a:lnTo>
                    <a:pt x="103290" y="367596"/>
                  </a:lnTo>
                  <a:lnTo>
                    <a:pt x="143497" y="359478"/>
                  </a:lnTo>
                  <a:lnTo>
                    <a:pt x="176330" y="337342"/>
                  </a:lnTo>
                  <a:lnTo>
                    <a:pt x="198467" y="304508"/>
                  </a:lnTo>
                  <a:lnTo>
                    <a:pt x="206584" y="264302"/>
                  </a:lnTo>
                  <a:close/>
                </a:path>
                <a:path w="923290" h="969009">
                  <a:moveTo>
                    <a:pt x="445478" y="264302"/>
                  </a:moveTo>
                  <a:lnTo>
                    <a:pt x="238893" y="264302"/>
                  </a:lnTo>
                  <a:lnTo>
                    <a:pt x="247010" y="304508"/>
                  </a:lnTo>
                  <a:lnTo>
                    <a:pt x="269146" y="337342"/>
                  </a:lnTo>
                  <a:lnTo>
                    <a:pt x="301979" y="359478"/>
                  </a:lnTo>
                  <a:lnTo>
                    <a:pt x="342183" y="367596"/>
                  </a:lnTo>
                  <a:lnTo>
                    <a:pt x="382390" y="359478"/>
                  </a:lnTo>
                  <a:lnTo>
                    <a:pt x="415223" y="337342"/>
                  </a:lnTo>
                  <a:lnTo>
                    <a:pt x="437360" y="304508"/>
                  </a:lnTo>
                  <a:lnTo>
                    <a:pt x="445478" y="264302"/>
                  </a:lnTo>
                  <a:close/>
                </a:path>
                <a:path w="923290" h="969009">
                  <a:moveTo>
                    <a:pt x="684371" y="264302"/>
                  </a:moveTo>
                  <a:lnTo>
                    <a:pt x="477786" y="264302"/>
                  </a:lnTo>
                  <a:lnTo>
                    <a:pt x="485903" y="304508"/>
                  </a:lnTo>
                  <a:lnTo>
                    <a:pt x="508038" y="337342"/>
                  </a:lnTo>
                  <a:lnTo>
                    <a:pt x="540870" y="359478"/>
                  </a:lnTo>
                  <a:lnTo>
                    <a:pt x="581077" y="367596"/>
                  </a:lnTo>
                  <a:lnTo>
                    <a:pt x="621283" y="359478"/>
                  </a:lnTo>
                  <a:lnTo>
                    <a:pt x="654117" y="337342"/>
                  </a:lnTo>
                  <a:lnTo>
                    <a:pt x="676253" y="304508"/>
                  </a:lnTo>
                  <a:lnTo>
                    <a:pt x="684371" y="264302"/>
                  </a:lnTo>
                  <a:close/>
                </a:path>
                <a:path w="923290" h="969009">
                  <a:moveTo>
                    <a:pt x="923261" y="264302"/>
                  </a:moveTo>
                  <a:lnTo>
                    <a:pt x="716676" y="264302"/>
                  </a:lnTo>
                  <a:lnTo>
                    <a:pt x="724793" y="304508"/>
                  </a:lnTo>
                  <a:lnTo>
                    <a:pt x="746930" y="337342"/>
                  </a:lnTo>
                  <a:lnTo>
                    <a:pt x="779763" y="359478"/>
                  </a:lnTo>
                  <a:lnTo>
                    <a:pt x="819970" y="367596"/>
                  </a:lnTo>
                  <a:lnTo>
                    <a:pt x="860176" y="359478"/>
                  </a:lnTo>
                  <a:lnTo>
                    <a:pt x="893008" y="337342"/>
                  </a:lnTo>
                  <a:lnTo>
                    <a:pt x="915144" y="304508"/>
                  </a:lnTo>
                  <a:lnTo>
                    <a:pt x="923261" y="264302"/>
                  </a:lnTo>
                  <a:close/>
                </a:path>
                <a:path w="923290" h="969009">
                  <a:moveTo>
                    <a:pt x="254769" y="0"/>
                  </a:moveTo>
                  <a:lnTo>
                    <a:pt x="155856" y="0"/>
                  </a:lnTo>
                  <a:lnTo>
                    <a:pt x="137949" y="2510"/>
                  </a:lnTo>
                  <a:lnTo>
                    <a:pt x="121706" y="9683"/>
                  </a:lnTo>
                  <a:lnTo>
                    <a:pt x="108004" y="20976"/>
                  </a:lnTo>
                  <a:lnTo>
                    <a:pt x="97720" y="35850"/>
                  </a:lnTo>
                  <a:lnTo>
                    <a:pt x="0" y="230339"/>
                  </a:lnTo>
                  <a:lnTo>
                    <a:pt x="206584" y="230339"/>
                  </a:lnTo>
                  <a:lnTo>
                    <a:pt x="254769" y="0"/>
                  </a:lnTo>
                  <a:close/>
                </a:path>
                <a:path w="923290" h="969009">
                  <a:moveTo>
                    <a:pt x="445478" y="0"/>
                  </a:moveTo>
                  <a:lnTo>
                    <a:pt x="287073" y="0"/>
                  </a:lnTo>
                  <a:lnTo>
                    <a:pt x="238893" y="230339"/>
                  </a:lnTo>
                  <a:lnTo>
                    <a:pt x="445478" y="230339"/>
                  </a:lnTo>
                  <a:lnTo>
                    <a:pt x="445478" y="0"/>
                  </a:lnTo>
                  <a:close/>
                </a:path>
                <a:path w="923290" h="969009">
                  <a:moveTo>
                    <a:pt x="636187" y="0"/>
                  </a:moveTo>
                  <a:lnTo>
                    <a:pt x="477786" y="0"/>
                  </a:lnTo>
                  <a:lnTo>
                    <a:pt x="477786" y="230339"/>
                  </a:lnTo>
                  <a:lnTo>
                    <a:pt x="684371" y="230339"/>
                  </a:lnTo>
                  <a:lnTo>
                    <a:pt x="636187" y="0"/>
                  </a:lnTo>
                  <a:close/>
                </a:path>
                <a:path w="923290" h="969009">
                  <a:moveTo>
                    <a:pt x="767404" y="0"/>
                  </a:moveTo>
                  <a:lnTo>
                    <a:pt x="668495" y="0"/>
                  </a:lnTo>
                  <a:lnTo>
                    <a:pt x="716676" y="230339"/>
                  </a:lnTo>
                  <a:lnTo>
                    <a:pt x="923261" y="230339"/>
                  </a:lnTo>
                  <a:lnTo>
                    <a:pt x="825540" y="35850"/>
                  </a:lnTo>
                  <a:lnTo>
                    <a:pt x="815256" y="20976"/>
                  </a:lnTo>
                  <a:lnTo>
                    <a:pt x="801554" y="9683"/>
                  </a:lnTo>
                  <a:lnTo>
                    <a:pt x="785311" y="2510"/>
                  </a:lnTo>
                  <a:lnTo>
                    <a:pt x="767404" y="0"/>
                  </a:lnTo>
                  <a:close/>
                </a:path>
                <a:path w="923290" h="969009">
                  <a:moveTo>
                    <a:pt x="903043" y="592764"/>
                  </a:moveTo>
                  <a:lnTo>
                    <a:pt x="20214" y="592764"/>
                  </a:lnTo>
                  <a:lnTo>
                    <a:pt x="12346" y="594352"/>
                  </a:lnTo>
                  <a:lnTo>
                    <a:pt x="5920" y="598685"/>
                  </a:lnTo>
                  <a:lnTo>
                    <a:pt x="1588" y="605111"/>
                  </a:lnTo>
                  <a:lnTo>
                    <a:pt x="0" y="612982"/>
                  </a:lnTo>
                  <a:lnTo>
                    <a:pt x="0" y="675840"/>
                  </a:lnTo>
                  <a:lnTo>
                    <a:pt x="1588" y="683709"/>
                  </a:lnTo>
                  <a:lnTo>
                    <a:pt x="5920" y="690134"/>
                  </a:lnTo>
                  <a:lnTo>
                    <a:pt x="12346" y="694466"/>
                  </a:lnTo>
                  <a:lnTo>
                    <a:pt x="20214" y="696055"/>
                  </a:lnTo>
                  <a:lnTo>
                    <a:pt x="903043" y="696055"/>
                  </a:lnTo>
                  <a:lnTo>
                    <a:pt x="910913" y="694466"/>
                  </a:lnTo>
                  <a:lnTo>
                    <a:pt x="917339" y="690134"/>
                  </a:lnTo>
                  <a:lnTo>
                    <a:pt x="921672" y="683709"/>
                  </a:lnTo>
                  <a:lnTo>
                    <a:pt x="923261" y="675840"/>
                  </a:lnTo>
                  <a:lnTo>
                    <a:pt x="923261" y="612982"/>
                  </a:lnTo>
                  <a:lnTo>
                    <a:pt x="921672" y="605111"/>
                  </a:lnTo>
                  <a:lnTo>
                    <a:pt x="917339" y="598685"/>
                  </a:lnTo>
                  <a:lnTo>
                    <a:pt x="910913" y="594352"/>
                  </a:lnTo>
                  <a:lnTo>
                    <a:pt x="903043" y="592764"/>
                  </a:lnTo>
                  <a:close/>
                </a:path>
                <a:path w="923290" h="969009">
                  <a:moveTo>
                    <a:pt x="877933" y="730021"/>
                  </a:moveTo>
                  <a:lnTo>
                    <a:pt x="45327" y="730021"/>
                  </a:lnTo>
                  <a:lnTo>
                    <a:pt x="45327" y="938221"/>
                  </a:lnTo>
                  <a:lnTo>
                    <a:pt x="47725" y="950100"/>
                  </a:lnTo>
                  <a:lnTo>
                    <a:pt x="54264" y="959800"/>
                  </a:lnTo>
                  <a:lnTo>
                    <a:pt x="63963" y="966340"/>
                  </a:lnTo>
                  <a:lnTo>
                    <a:pt x="75840" y="968738"/>
                  </a:lnTo>
                  <a:lnTo>
                    <a:pt x="847420" y="968738"/>
                  </a:lnTo>
                  <a:lnTo>
                    <a:pt x="859297" y="966340"/>
                  </a:lnTo>
                  <a:lnTo>
                    <a:pt x="868996" y="959800"/>
                  </a:lnTo>
                  <a:lnTo>
                    <a:pt x="875535" y="950100"/>
                  </a:lnTo>
                  <a:lnTo>
                    <a:pt x="877933" y="938221"/>
                  </a:lnTo>
                  <a:lnTo>
                    <a:pt x="877933" y="730021"/>
                  </a:lnTo>
                  <a:close/>
                </a:path>
                <a:path w="923290" h="969009">
                  <a:moveTo>
                    <a:pt x="129775" y="394556"/>
                  </a:moveTo>
                  <a:lnTo>
                    <a:pt x="76806" y="394556"/>
                  </a:lnTo>
                  <a:lnTo>
                    <a:pt x="76806" y="558185"/>
                  </a:lnTo>
                  <a:lnTo>
                    <a:pt x="129775" y="558185"/>
                  </a:lnTo>
                  <a:lnTo>
                    <a:pt x="129775" y="394556"/>
                  </a:lnTo>
                  <a:close/>
                </a:path>
                <a:path w="923290" h="969009">
                  <a:moveTo>
                    <a:pt x="846458" y="394556"/>
                  </a:moveTo>
                  <a:lnTo>
                    <a:pt x="793485" y="394556"/>
                  </a:lnTo>
                  <a:lnTo>
                    <a:pt x="793485" y="558185"/>
                  </a:lnTo>
                  <a:lnTo>
                    <a:pt x="846458" y="558185"/>
                  </a:lnTo>
                  <a:lnTo>
                    <a:pt x="846458" y="394556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807994" y="753535"/>
            <a:ext cx="3542665" cy="3542665"/>
            <a:chOff x="15807994" y="753535"/>
            <a:chExt cx="3542665" cy="3542665"/>
          </a:xfrm>
        </p:grpSpPr>
        <p:sp>
          <p:nvSpPr>
            <p:cNvPr id="41" name="object 41"/>
            <p:cNvSpPr/>
            <p:nvPr/>
          </p:nvSpPr>
          <p:spPr>
            <a:xfrm>
              <a:off x="15807994" y="753535"/>
              <a:ext cx="3542665" cy="3542665"/>
            </a:xfrm>
            <a:custGeom>
              <a:avLst/>
              <a:gdLst/>
              <a:ahLst/>
              <a:cxnLst/>
              <a:rect l="l" t="t" r="r" b="b"/>
              <a:pathLst>
                <a:path w="3542665" h="3542665">
                  <a:moveTo>
                    <a:pt x="1771280" y="0"/>
                  </a:moveTo>
                  <a:lnTo>
                    <a:pt x="1723321" y="636"/>
                  </a:lnTo>
                  <a:lnTo>
                    <a:pt x="1675677" y="2536"/>
                  </a:lnTo>
                  <a:lnTo>
                    <a:pt x="1628364" y="5682"/>
                  </a:lnTo>
                  <a:lnTo>
                    <a:pt x="1581398" y="10058"/>
                  </a:lnTo>
                  <a:lnTo>
                    <a:pt x="1534795" y="15649"/>
                  </a:lnTo>
                  <a:lnTo>
                    <a:pt x="1488570" y="22438"/>
                  </a:lnTo>
                  <a:lnTo>
                    <a:pt x="1442741" y="30410"/>
                  </a:lnTo>
                  <a:lnTo>
                    <a:pt x="1397323" y="39548"/>
                  </a:lnTo>
                  <a:lnTo>
                    <a:pt x="1352332" y="49836"/>
                  </a:lnTo>
                  <a:lnTo>
                    <a:pt x="1307784" y="61259"/>
                  </a:lnTo>
                  <a:lnTo>
                    <a:pt x="1263696" y="73799"/>
                  </a:lnTo>
                  <a:lnTo>
                    <a:pt x="1220083" y="87441"/>
                  </a:lnTo>
                  <a:lnTo>
                    <a:pt x="1176961" y="102170"/>
                  </a:lnTo>
                  <a:lnTo>
                    <a:pt x="1134347" y="117968"/>
                  </a:lnTo>
                  <a:lnTo>
                    <a:pt x="1092257" y="134820"/>
                  </a:lnTo>
                  <a:lnTo>
                    <a:pt x="1050706" y="152709"/>
                  </a:lnTo>
                  <a:lnTo>
                    <a:pt x="1009711" y="171621"/>
                  </a:lnTo>
                  <a:lnTo>
                    <a:pt x="969288" y="191538"/>
                  </a:lnTo>
                  <a:lnTo>
                    <a:pt x="929453" y="212444"/>
                  </a:lnTo>
                  <a:lnTo>
                    <a:pt x="890221" y="234324"/>
                  </a:lnTo>
                  <a:lnTo>
                    <a:pt x="851610" y="257162"/>
                  </a:lnTo>
                  <a:lnTo>
                    <a:pt x="813634" y="280941"/>
                  </a:lnTo>
                  <a:lnTo>
                    <a:pt x="776311" y="305645"/>
                  </a:lnTo>
                  <a:lnTo>
                    <a:pt x="739656" y="331258"/>
                  </a:lnTo>
                  <a:lnTo>
                    <a:pt x="703685" y="357764"/>
                  </a:lnTo>
                  <a:lnTo>
                    <a:pt x="668415" y="385147"/>
                  </a:lnTo>
                  <a:lnTo>
                    <a:pt x="633861" y="413392"/>
                  </a:lnTo>
                  <a:lnTo>
                    <a:pt x="600040" y="442481"/>
                  </a:lnTo>
                  <a:lnTo>
                    <a:pt x="566967" y="472399"/>
                  </a:lnTo>
                  <a:lnTo>
                    <a:pt x="534658" y="503130"/>
                  </a:lnTo>
                  <a:lnTo>
                    <a:pt x="503130" y="534658"/>
                  </a:lnTo>
                  <a:lnTo>
                    <a:pt x="472399" y="566967"/>
                  </a:lnTo>
                  <a:lnTo>
                    <a:pt x="442481" y="600040"/>
                  </a:lnTo>
                  <a:lnTo>
                    <a:pt x="413392" y="633861"/>
                  </a:lnTo>
                  <a:lnTo>
                    <a:pt x="385147" y="668415"/>
                  </a:lnTo>
                  <a:lnTo>
                    <a:pt x="357764" y="703685"/>
                  </a:lnTo>
                  <a:lnTo>
                    <a:pt x="331258" y="739656"/>
                  </a:lnTo>
                  <a:lnTo>
                    <a:pt x="305645" y="776311"/>
                  </a:lnTo>
                  <a:lnTo>
                    <a:pt x="280941" y="813634"/>
                  </a:lnTo>
                  <a:lnTo>
                    <a:pt x="257162" y="851610"/>
                  </a:lnTo>
                  <a:lnTo>
                    <a:pt x="234324" y="890221"/>
                  </a:lnTo>
                  <a:lnTo>
                    <a:pt x="212444" y="929453"/>
                  </a:lnTo>
                  <a:lnTo>
                    <a:pt x="191538" y="969288"/>
                  </a:lnTo>
                  <a:lnTo>
                    <a:pt x="171621" y="1009711"/>
                  </a:lnTo>
                  <a:lnTo>
                    <a:pt x="152709" y="1050706"/>
                  </a:lnTo>
                  <a:lnTo>
                    <a:pt x="134820" y="1092257"/>
                  </a:lnTo>
                  <a:lnTo>
                    <a:pt x="117968" y="1134347"/>
                  </a:lnTo>
                  <a:lnTo>
                    <a:pt x="102170" y="1176961"/>
                  </a:lnTo>
                  <a:lnTo>
                    <a:pt x="87441" y="1220083"/>
                  </a:lnTo>
                  <a:lnTo>
                    <a:pt x="73799" y="1263696"/>
                  </a:lnTo>
                  <a:lnTo>
                    <a:pt x="61259" y="1307784"/>
                  </a:lnTo>
                  <a:lnTo>
                    <a:pt x="49836" y="1352332"/>
                  </a:lnTo>
                  <a:lnTo>
                    <a:pt x="39548" y="1397323"/>
                  </a:lnTo>
                  <a:lnTo>
                    <a:pt x="30410" y="1442741"/>
                  </a:lnTo>
                  <a:lnTo>
                    <a:pt x="22438" y="1488570"/>
                  </a:lnTo>
                  <a:lnTo>
                    <a:pt x="15649" y="1534795"/>
                  </a:lnTo>
                  <a:lnTo>
                    <a:pt x="10058" y="1581398"/>
                  </a:lnTo>
                  <a:lnTo>
                    <a:pt x="5682" y="1628364"/>
                  </a:lnTo>
                  <a:lnTo>
                    <a:pt x="2536" y="1675677"/>
                  </a:lnTo>
                  <a:lnTo>
                    <a:pt x="636" y="1723321"/>
                  </a:lnTo>
                  <a:lnTo>
                    <a:pt x="0" y="1771280"/>
                  </a:lnTo>
                  <a:lnTo>
                    <a:pt x="636" y="1819239"/>
                  </a:lnTo>
                  <a:lnTo>
                    <a:pt x="2536" y="1866883"/>
                  </a:lnTo>
                  <a:lnTo>
                    <a:pt x="5682" y="1914196"/>
                  </a:lnTo>
                  <a:lnTo>
                    <a:pt x="10058" y="1961162"/>
                  </a:lnTo>
                  <a:lnTo>
                    <a:pt x="15649" y="2007766"/>
                  </a:lnTo>
                  <a:lnTo>
                    <a:pt x="22438" y="2053990"/>
                  </a:lnTo>
                  <a:lnTo>
                    <a:pt x="30410" y="2099819"/>
                  </a:lnTo>
                  <a:lnTo>
                    <a:pt x="39548" y="2145238"/>
                  </a:lnTo>
                  <a:lnTo>
                    <a:pt x="49836" y="2190229"/>
                  </a:lnTo>
                  <a:lnTo>
                    <a:pt x="61259" y="2234776"/>
                  </a:lnTo>
                  <a:lnTo>
                    <a:pt x="73799" y="2278865"/>
                  </a:lnTo>
                  <a:lnTo>
                    <a:pt x="87441" y="2322478"/>
                  </a:lnTo>
                  <a:lnTo>
                    <a:pt x="102170" y="2365599"/>
                  </a:lnTo>
                  <a:lnTo>
                    <a:pt x="117968" y="2408213"/>
                  </a:lnTo>
                  <a:lnTo>
                    <a:pt x="134820" y="2450304"/>
                  </a:lnTo>
                  <a:lnTo>
                    <a:pt x="152709" y="2491854"/>
                  </a:lnTo>
                  <a:lnTo>
                    <a:pt x="171621" y="2532849"/>
                  </a:lnTo>
                  <a:lnTo>
                    <a:pt x="191538" y="2573272"/>
                  </a:lnTo>
                  <a:lnTo>
                    <a:pt x="212444" y="2613108"/>
                  </a:lnTo>
                  <a:lnTo>
                    <a:pt x="234324" y="2652339"/>
                  </a:lnTo>
                  <a:lnTo>
                    <a:pt x="257162" y="2690951"/>
                  </a:lnTo>
                  <a:lnTo>
                    <a:pt x="280941" y="2728926"/>
                  </a:lnTo>
                  <a:lnTo>
                    <a:pt x="305645" y="2766249"/>
                  </a:lnTo>
                  <a:lnTo>
                    <a:pt x="331258" y="2802904"/>
                  </a:lnTo>
                  <a:lnTo>
                    <a:pt x="357764" y="2838875"/>
                  </a:lnTo>
                  <a:lnTo>
                    <a:pt x="385147" y="2874145"/>
                  </a:lnTo>
                  <a:lnTo>
                    <a:pt x="413392" y="2908699"/>
                  </a:lnTo>
                  <a:lnTo>
                    <a:pt x="442481" y="2942521"/>
                  </a:lnTo>
                  <a:lnTo>
                    <a:pt x="472399" y="2975594"/>
                  </a:lnTo>
                  <a:lnTo>
                    <a:pt x="503130" y="3007902"/>
                  </a:lnTo>
                  <a:lnTo>
                    <a:pt x="534658" y="3039430"/>
                  </a:lnTo>
                  <a:lnTo>
                    <a:pt x="566967" y="3070161"/>
                  </a:lnTo>
                  <a:lnTo>
                    <a:pt x="600040" y="3100079"/>
                  </a:lnTo>
                  <a:lnTo>
                    <a:pt x="633861" y="3129168"/>
                  </a:lnTo>
                  <a:lnTo>
                    <a:pt x="668415" y="3157413"/>
                  </a:lnTo>
                  <a:lnTo>
                    <a:pt x="703685" y="3184796"/>
                  </a:lnTo>
                  <a:lnTo>
                    <a:pt x="739656" y="3211303"/>
                  </a:lnTo>
                  <a:lnTo>
                    <a:pt x="776311" y="3236916"/>
                  </a:lnTo>
                  <a:lnTo>
                    <a:pt x="813634" y="3261620"/>
                  </a:lnTo>
                  <a:lnTo>
                    <a:pt x="851610" y="3285398"/>
                  </a:lnTo>
                  <a:lnTo>
                    <a:pt x="890221" y="3308236"/>
                  </a:lnTo>
                  <a:lnTo>
                    <a:pt x="929453" y="3330116"/>
                  </a:lnTo>
                  <a:lnTo>
                    <a:pt x="969288" y="3351022"/>
                  </a:lnTo>
                  <a:lnTo>
                    <a:pt x="1009711" y="3370939"/>
                  </a:lnTo>
                  <a:lnTo>
                    <a:pt x="1050706" y="3389851"/>
                  </a:lnTo>
                  <a:lnTo>
                    <a:pt x="1092257" y="3407740"/>
                  </a:lnTo>
                  <a:lnTo>
                    <a:pt x="1134347" y="3424592"/>
                  </a:lnTo>
                  <a:lnTo>
                    <a:pt x="1176961" y="3440391"/>
                  </a:lnTo>
                  <a:lnTo>
                    <a:pt x="1220083" y="3455119"/>
                  </a:lnTo>
                  <a:lnTo>
                    <a:pt x="1263696" y="3468761"/>
                  </a:lnTo>
                  <a:lnTo>
                    <a:pt x="1307784" y="3481302"/>
                  </a:lnTo>
                  <a:lnTo>
                    <a:pt x="1352332" y="3492724"/>
                  </a:lnTo>
                  <a:lnTo>
                    <a:pt x="1397323" y="3503012"/>
                  </a:lnTo>
                  <a:lnTo>
                    <a:pt x="1442741" y="3512150"/>
                  </a:lnTo>
                  <a:lnTo>
                    <a:pt x="1488570" y="3520122"/>
                  </a:lnTo>
                  <a:lnTo>
                    <a:pt x="1534795" y="3526911"/>
                  </a:lnTo>
                  <a:lnTo>
                    <a:pt x="1581398" y="3532502"/>
                  </a:lnTo>
                  <a:lnTo>
                    <a:pt x="1628364" y="3536879"/>
                  </a:lnTo>
                  <a:lnTo>
                    <a:pt x="1675677" y="3540025"/>
                  </a:lnTo>
                  <a:lnTo>
                    <a:pt x="1723321" y="3541924"/>
                  </a:lnTo>
                  <a:lnTo>
                    <a:pt x="1771280" y="3542561"/>
                  </a:lnTo>
                  <a:lnTo>
                    <a:pt x="1819239" y="3541924"/>
                  </a:lnTo>
                  <a:lnTo>
                    <a:pt x="1866883" y="3540025"/>
                  </a:lnTo>
                  <a:lnTo>
                    <a:pt x="1914196" y="3536879"/>
                  </a:lnTo>
                  <a:lnTo>
                    <a:pt x="1961162" y="3532502"/>
                  </a:lnTo>
                  <a:lnTo>
                    <a:pt x="2007766" y="3526911"/>
                  </a:lnTo>
                  <a:lnTo>
                    <a:pt x="2053990" y="3520122"/>
                  </a:lnTo>
                  <a:lnTo>
                    <a:pt x="2099819" y="3512150"/>
                  </a:lnTo>
                  <a:lnTo>
                    <a:pt x="2145238" y="3503012"/>
                  </a:lnTo>
                  <a:lnTo>
                    <a:pt x="2190229" y="3492724"/>
                  </a:lnTo>
                  <a:lnTo>
                    <a:pt x="2234776" y="3481302"/>
                  </a:lnTo>
                  <a:lnTo>
                    <a:pt x="2278865" y="3468761"/>
                  </a:lnTo>
                  <a:lnTo>
                    <a:pt x="2322478" y="3455119"/>
                  </a:lnTo>
                  <a:lnTo>
                    <a:pt x="2365599" y="3440391"/>
                  </a:lnTo>
                  <a:lnTo>
                    <a:pt x="2408213" y="3424592"/>
                  </a:lnTo>
                  <a:lnTo>
                    <a:pt x="2450304" y="3407740"/>
                  </a:lnTo>
                  <a:lnTo>
                    <a:pt x="2491854" y="3389851"/>
                  </a:lnTo>
                  <a:lnTo>
                    <a:pt x="2532849" y="3370939"/>
                  </a:lnTo>
                  <a:lnTo>
                    <a:pt x="2573272" y="3351022"/>
                  </a:lnTo>
                  <a:lnTo>
                    <a:pt x="2613108" y="3330116"/>
                  </a:lnTo>
                  <a:lnTo>
                    <a:pt x="2652339" y="3308236"/>
                  </a:lnTo>
                  <a:lnTo>
                    <a:pt x="2690951" y="3285398"/>
                  </a:lnTo>
                  <a:lnTo>
                    <a:pt x="2728926" y="3261620"/>
                  </a:lnTo>
                  <a:lnTo>
                    <a:pt x="2766249" y="3236916"/>
                  </a:lnTo>
                  <a:lnTo>
                    <a:pt x="2802904" y="3211303"/>
                  </a:lnTo>
                  <a:lnTo>
                    <a:pt x="2838875" y="3184796"/>
                  </a:lnTo>
                  <a:lnTo>
                    <a:pt x="2874145" y="3157413"/>
                  </a:lnTo>
                  <a:lnTo>
                    <a:pt x="2908699" y="3129168"/>
                  </a:lnTo>
                  <a:lnTo>
                    <a:pt x="2942521" y="3100079"/>
                  </a:lnTo>
                  <a:lnTo>
                    <a:pt x="2975594" y="3070161"/>
                  </a:lnTo>
                  <a:lnTo>
                    <a:pt x="3007902" y="3039430"/>
                  </a:lnTo>
                  <a:lnTo>
                    <a:pt x="3039430" y="3007902"/>
                  </a:lnTo>
                  <a:lnTo>
                    <a:pt x="3070161" y="2975594"/>
                  </a:lnTo>
                  <a:lnTo>
                    <a:pt x="3100079" y="2942521"/>
                  </a:lnTo>
                  <a:lnTo>
                    <a:pt x="3129168" y="2908699"/>
                  </a:lnTo>
                  <a:lnTo>
                    <a:pt x="3157413" y="2874145"/>
                  </a:lnTo>
                  <a:lnTo>
                    <a:pt x="3184796" y="2838875"/>
                  </a:lnTo>
                  <a:lnTo>
                    <a:pt x="3211303" y="2802904"/>
                  </a:lnTo>
                  <a:lnTo>
                    <a:pt x="3236916" y="2766249"/>
                  </a:lnTo>
                  <a:lnTo>
                    <a:pt x="3261620" y="2728926"/>
                  </a:lnTo>
                  <a:lnTo>
                    <a:pt x="3285398" y="2690951"/>
                  </a:lnTo>
                  <a:lnTo>
                    <a:pt x="3308236" y="2652339"/>
                  </a:lnTo>
                  <a:lnTo>
                    <a:pt x="3330116" y="2613108"/>
                  </a:lnTo>
                  <a:lnTo>
                    <a:pt x="3351022" y="2573272"/>
                  </a:lnTo>
                  <a:lnTo>
                    <a:pt x="3370939" y="2532849"/>
                  </a:lnTo>
                  <a:lnTo>
                    <a:pt x="3389851" y="2491854"/>
                  </a:lnTo>
                  <a:lnTo>
                    <a:pt x="3407740" y="2450304"/>
                  </a:lnTo>
                  <a:lnTo>
                    <a:pt x="3424592" y="2408213"/>
                  </a:lnTo>
                  <a:lnTo>
                    <a:pt x="3440391" y="2365599"/>
                  </a:lnTo>
                  <a:lnTo>
                    <a:pt x="3455119" y="2322478"/>
                  </a:lnTo>
                  <a:lnTo>
                    <a:pt x="3468761" y="2278865"/>
                  </a:lnTo>
                  <a:lnTo>
                    <a:pt x="3481302" y="2234776"/>
                  </a:lnTo>
                  <a:lnTo>
                    <a:pt x="3492724" y="2190229"/>
                  </a:lnTo>
                  <a:lnTo>
                    <a:pt x="3503012" y="2145238"/>
                  </a:lnTo>
                  <a:lnTo>
                    <a:pt x="3512150" y="2099819"/>
                  </a:lnTo>
                  <a:lnTo>
                    <a:pt x="3520122" y="2053990"/>
                  </a:lnTo>
                  <a:lnTo>
                    <a:pt x="3526911" y="2007766"/>
                  </a:lnTo>
                  <a:lnTo>
                    <a:pt x="3532502" y="1961162"/>
                  </a:lnTo>
                  <a:lnTo>
                    <a:pt x="3536879" y="1914196"/>
                  </a:lnTo>
                  <a:lnTo>
                    <a:pt x="3540025" y="1866883"/>
                  </a:lnTo>
                  <a:lnTo>
                    <a:pt x="3541924" y="1819239"/>
                  </a:lnTo>
                  <a:lnTo>
                    <a:pt x="3542561" y="1771280"/>
                  </a:lnTo>
                  <a:lnTo>
                    <a:pt x="3541924" y="1723321"/>
                  </a:lnTo>
                  <a:lnTo>
                    <a:pt x="3540025" y="1675677"/>
                  </a:lnTo>
                  <a:lnTo>
                    <a:pt x="3536879" y="1628364"/>
                  </a:lnTo>
                  <a:lnTo>
                    <a:pt x="3532502" y="1581398"/>
                  </a:lnTo>
                  <a:lnTo>
                    <a:pt x="3526911" y="1534795"/>
                  </a:lnTo>
                  <a:lnTo>
                    <a:pt x="3520122" y="1488570"/>
                  </a:lnTo>
                  <a:lnTo>
                    <a:pt x="3512150" y="1442741"/>
                  </a:lnTo>
                  <a:lnTo>
                    <a:pt x="3503012" y="1397323"/>
                  </a:lnTo>
                  <a:lnTo>
                    <a:pt x="3492724" y="1352332"/>
                  </a:lnTo>
                  <a:lnTo>
                    <a:pt x="3481302" y="1307784"/>
                  </a:lnTo>
                  <a:lnTo>
                    <a:pt x="3468761" y="1263696"/>
                  </a:lnTo>
                  <a:lnTo>
                    <a:pt x="3455119" y="1220083"/>
                  </a:lnTo>
                  <a:lnTo>
                    <a:pt x="3440391" y="1176961"/>
                  </a:lnTo>
                  <a:lnTo>
                    <a:pt x="3424592" y="1134347"/>
                  </a:lnTo>
                  <a:lnTo>
                    <a:pt x="3407740" y="1092257"/>
                  </a:lnTo>
                  <a:lnTo>
                    <a:pt x="3389851" y="1050706"/>
                  </a:lnTo>
                  <a:lnTo>
                    <a:pt x="3370939" y="1009711"/>
                  </a:lnTo>
                  <a:lnTo>
                    <a:pt x="3351022" y="969288"/>
                  </a:lnTo>
                  <a:lnTo>
                    <a:pt x="3330116" y="929453"/>
                  </a:lnTo>
                  <a:lnTo>
                    <a:pt x="3308236" y="890221"/>
                  </a:lnTo>
                  <a:lnTo>
                    <a:pt x="3285398" y="851610"/>
                  </a:lnTo>
                  <a:lnTo>
                    <a:pt x="3261620" y="813634"/>
                  </a:lnTo>
                  <a:lnTo>
                    <a:pt x="3236916" y="776311"/>
                  </a:lnTo>
                  <a:lnTo>
                    <a:pt x="3211303" y="739656"/>
                  </a:lnTo>
                  <a:lnTo>
                    <a:pt x="3184796" y="703685"/>
                  </a:lnTo>
                  <a:lnTo>
                    <a:pt x="3157413" y="668415"/>
                  </a:lnTo>
                  <a:lnTo>
                    <a:pt x="3129168" y="633861"/>
                  </a:lnTo>
                  <a:lnTo>
                    <a:pt x="3100079" y="600040"/>
                  </a:lnTo>
                  <a:lnTo>
                    <a:pt x="3070161" y="566967"/>
                  </a:lnTo>
                  <a:lnTo>
                    <a:pt x="3039430" y="534658"/>
                  </a:lnTo>
                  <a:lnTo>
                    <a:pt x="3007902" y="503130"/>
                  </a:lnTo>
                  <a:lnTo>
                    <a:pt x="2975594" y="472399"/>
                  </a:lnTo>
                  <a:lnTo>
                    <a:pt x="2942521" y="442481"/>
                  </a:lnTo>
                  <a:lnTo>
                    <a:pt x="2908699" y="413392"/>
                  </a:lnTo>
                  <a:lnTo>
                    <a:pt x="2874145" y="385147"/>
                  </a:lnTo>
                  <a:lnTo>
                    <a:pt x="2838875" y="357764"/>
                  </a:lnTo>
                  <a:lnTo>
                    <a:pt x="2802904" y="331258"/>
                  </a:lnTo>
                  <a:lnTo>
                    <a:pt x="2766249" y="305645"/>
                  </a:lnTo>
                  <a:lnTo>
                    <a:pt x="2728926" y="280941"/>
                  </a:lnTo>
                  <a:lnTo>
                    <a:pt x="2690951" y="257162"/>
                  </a:lnTo>
                  <a:lnTo>
                    <a:pt x="2652339" y="234324"/>
                  </a:lnTo>
                  <a:lnTo>
                    <a:pt x="2613108" y="212444"/>
                  </a:lnTo>
                  <a:lnTo>
                    <a:pt x="2573272" y="191538"/>
                  </a:lnTo>
                  <a:lnTo>
                    <a:pt x="2532849" y="171621"/>
                  </a:lnTo>
                  <a:lnTo>
                    <a:pt x="2491854" y="152709"/>
                  </a:lnTo>
                  <a:lnTo>
                    <a:pt x="2450304" y="134820"/>
                  </a:lnTo>
                  <a:lnTo>
                    <a:pt x="2408213" y="117968"/>
                  </a:lnTo>
                  <a:lnTo>
                    <a:pt x="2365599" y="102170"/>
                  </a:lnTo>
                  <a:lnTo>
                    <a:pt x="2322478" y="87441"/>
                  </a:lnTo>
                  <a:lnTo>
                    <a:pt x="2278865" y="73799"/>
                  </a:lnTo>
                  <a:lnTo>
                    <a:pt x="2234776" y="61259"/>
                  </a:lnTo>
                  <a:lnTo>
                    <a:pt x="2190229" y="49836"/>
                  </a:lnTo>
                  <a:lnTo>
                    <a:pt x="2145238" y="39548"/>
                  </a:lnTo>
                  <a:lnTo>
                    <a:pt x="2099819" y="30410"/>
                  </a:lnTo>
                  <a:lnTo>
                    <a:pt x="2053990" y="22438"/>
                  </a:lnTo>
                  <a:lnTo>
                    <a:pt x="2007766" y="15649"/>
                  </a:lnTo>
                  <a:lnTo>
                    <a:pt x="1961162" y="10058"/>
                  </a:lnTo>
                  <a:lnTo>
                    <a:pt x="1914196" y="5682"/>
                  </a:lnTo>
                  <a:lnTo>
                    <a:pt x="1866883" y="2536"/>
                  </a:lnTo>
                  <a:lnTo>
                    <a:pt x="1819239" y="636"/>
                  </a:lnTo>
                  <a:lnTo>
                    <a:pt x="1771280" y="0"/>
                  </a:lnTo>
                  <a:close/>
                </a:path>
              </a:pathLst>
            </a:custGeom>
            <a:solidFill>
              <a:srgbClr val="EA9B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299358" y="1760343"/>
              <a:ext cx="2201545" cy="2508250"/>
            </a:xfrm>
            <a:custGeom>
              <a:avLst/>
              <a:gdLst/>
              <a:ahLst/>
              <a:cxnLst/>
              <a:rect l="l" t="t" r="r" b="b"/>
              <a:pathLst>
                <a:path w="2201544" h="2508250">
                  <a:moveTo>
                    <a:pt x="1415669" y="607822"/>
                  </a:moveTo>
                  <a:lnTo>
                    <a:pt x="1391437" y="564591"/>
                  </a:lnTo>
                  <a:lnTo>
                    <a:pt x="1371079" y="519087"/>
                  </a:lnTo>
                  <a:lnTo>
                    <a:pt x="1354848" y="471525"/>
                  </a:lnTo>
                  <a:lnTo>
                    <a:pt x="1342974" y="422135"/>
                  </a:lnTo>
                  <a:lnTo>
                    <a:pt x="1335684" y="371144"/>
                  </a:lnTo>
                  <a:lnTo>
                    <a:pt x="1333195" y="318757"/>
                  </a:lnTo>
                  <a:lnTo>
                    <a:pt x="1335659" y="266623"/>
                  </a:lnTo>
                  <a:lnTo>
                    <a:pt x="1342885" y="215861"/>
                  </a:lnTo>
                  <a:lnTo>
                    <a:pt x="1354645" y="166674"/>
                  </a:lnTo>
                  <a:lnTo>
                    <a:pt x="1370723" y="119316"/>
                  </a:lnTo>
                  <a:lnTo>
                    <a:pt x="1390891" y="73977"/>
                  </a:lnTo>
                  <a:lnTo>
                    <a:pt x="1414907" y="30886"/>
                  </a:lnTo>
                  <a:lnTo>
                    <a:pt x="1409966" y="30797"/>
                  </a:lnTo>
                  <a:lnTo>
                    <a:pt x="1405064" y="30518"/>
                  </a:lnTo>
                  <a:lnTo>
                    <a:pt x="299821" y="30518"/>
                  </a:lnTo>
                  <a:lnTo>
                    <a:pt x="0" y="318757"/>
                  </a:lnTo>
                  <a:lnTo>
                    <a:pt x="299821" y="607034"/>
                  </a:lnTo>
                  <a:lnTo>
                    <a:pt x="1405356" y="607034"/>
                  </a:lnTo>
                  <a:lnTo>
                    <a:pt x="1415669" y="607822"/>
                  </a:lnTo>
                  <a:close/>
                </a:path>
                <a:path w="2201544" h="2508250">
                  <a:moveTo>
                    <a:pt x="2170823" y="868133"/>
                  </a:moveTo>
                  <a:lnTo>
                    <a:pt x="2170798" y="795985"/>
                  </a:lnTo>
                  <a:lnTo>
                    <a:pt x="2170531" y="791362"/>
                  </a:lnTo>
                  <a:lnTo>
                    <a:pt x="2170442" y="786422"/>
                  </a:lnTo>
                  <a:lnTo>
                    <a:pt x="2127364" y="810437"/>
                  </a:lnTo>
                  <a:lnTo>
                    <a:pt x="2082025" y="830605"/>
                  </a:lnTo>
                  <a:lnTo>
                    <a:pt x="2034654" y="846683"/>
                  </a:lnTo>
                  <a:lnTo>
                    <a:pt x="1985479" y="858443"/>
                  </a:lnTo>
                  <a:lnTo>
                    <a:pt x="1934705" y="865670"/>
                  </a:lnTo>
                  <a:lnTo>
                    <a:pt x="1882571" y="868133"/>
                  </a:lnTo>
                  <a:lnTo>
                    <a:pt x="1830705" y="865670"/>
                  </a:lnTo>
                  <a:lnTo>
                    <a:pt x="1830362" y="865670"/>
                  </a:lnTo>
                  <a:lnTo>
                    <a:pt x="1779854" y="858443"/>
                  </a:lnTo>
                  <a:lnTo>
                    <a:pt x="1779587" y="858443"/>
                  </a:lnTo>
                  <a:lnTo>
                    <a:pt x="1729803" y="846480"/>
                  </a:lnTo>
                  <a:lnTo>
                    <a:pt x="1682242" y="830249"/>
                  </a:lnTo>
                  <a:lnTo>
                    <a:pt x="1636737" y="809904"/>
                  </a:lnTo>
                  <a:lnTo>
                    <a:pt x="1593519" y="785660"/>
                  </a:lnTo>
                  <a:lnTo>
                    <a:pt x="1593926" y="790816"/>
                  </a:lnTo>
                  <a:lnTo>
                    <a:pt x="1594307" y="795985"/>
                  </a:lnTo>
                  <a:lnTo>
                    <a:pt x="1594307" y="2507805"/>
                  </a:lnTo>
                  <a:lnTo>
                    <a:pt x="1608455" y="2505354"/>
                  </a:lnTo>
                  <a:lnTo>
                    <a:pt x="1653870" y="2496210"/>
                  </a:lnTo>
                  <a:lnTo>
                    <a:pt x="1698853" y="2485923"/>
                  </a:lnTo>
                  <a:lnTo>
                    <a:pt x="1743405" y="2474506"/>
                  </a:lnTo>
                  <a:lnTo>
                    <a:pt x="1787499" y="2461958"/>
                  </a:lnTo>
                  <a:lnTo>
                    <a:pt x="1831111" y="2448318"/>
                  </a:lnTo>
                  <a:lnTo>
                    <a:pt x="1874227" y="2433586"/>
                  </a:lnTo>
                  <a:lnTo>
                    <a:pt x="1916849" y="2417788"/>
                  </a:lnTo>
                  <a:lnTo>
                    <a:pt x="1958936" y="2400935"/>
                  </a:lnTo>
                  <a:lnTo>
                    <a:pt x="2000478" y="2383053"/>
                  </a:lnTo>
                  <a:lnTo>
                    <a:pt x="2041474" y="2364143"/>
                  </a:lnTo>
                  <a:lnTo>
                    <a:pt x="2081898" y="2344216"/>
                  </a:lnTo>
                  <a:lnTo>
                    <a:pt x="2121738" y="2323312"/>
                  </a:lnTo>
                  <a:lnTo>
                    <a:pt x="2160968" y="2301430"/>
                  </a:lnTo>
                  <a:lnTo>
                    <a:pt x="2170823" y="2295614"/>
                  </a:lnTo>
                  <a:lnTo>
                    <a:pt x="2170823" y="868133"/>
                  </a:lnTo>
                  <a:close/>
                </a:path>
                <a:path w="2201544" h="2508250">
                  <a:moveTo>
                    <a:pt x="2201329" y="318757"/>
                  </a:moveTo>
                  <a:lnTo>
                    <a:pt x="2197874" y="271653"/>
                  </a:lnTo>
                  <a:lnTo>
                    <a:pt x="2187829" y="226695"/>
                  </a:lnTo>
                  <a:lnTo>
                    <a:pt x="2171700" y="184378"/>
                  </a:lnTo>
                  <a:lnTo>
                    <a:pt x="2149983" y="145186"/>
                  </a:lnTo>
                  <a:lnTo>
                    <a:pt x="2123148" y="109626"/>
                  </a:lnTo>
                  <a:lnTo>
                    <a:pt x="2091702" y="78181"/>
                  </a:lnTo>
                  <a:lnTo>
                    <a:pt x="2056142" y="51358"/>
                  </a:lnTo>
                  <a:lnTo>
                    <a:pt x="2016950" y="29629"/>
                  </a:lnTo>
                  <a:lnTo>
                    <a:pt x="1974634" y="13500"/>
                  </a:lnTo>
                  <a:lnTo>
                    <a:pt x="1929676" y="3454"/>
                  </a:lnTo>
                  <a:lnTo>
                    <a:pt x="1882571" y="0"/>
                  </a:lnTo>
                  <a:lnTo>
                    <a:pt x="1835467" y="3454"/>
                  </a:lnTo>
                  <a:lnTo>
                    <a:pt x="1790509" y="13500"/>
                  </a:lnTo>
                  <a:lnTo>
                    <a:pt x="1748193" y="29629"/>
                  </a:lnTo>
                  <a:lnTo>
                    <a:pt x="1709000" y="51358"/>
                  </a:lnTo>
                  <a:lnTo>
                    <a:pt x="1673440" y="78181"/>
                  </a:lnTo>
                  <a:lnTo>
                    <a:pt x="1641995" y="109626"/>
                  </a:lnTo>
                  <a:lnTo>
                    <a:pt x="1615160" y="145186"/>
                  </a:lnTo>
                  <a:lnTo>
                    <a:pt x="1593443" y="184378"/>
                  </a:lnTo>
                  <a:lnTo>
                    <a:pt x="1577314" y="226695"/>
                  </a:lnTo>
                  <a:lnTo>
                    <a:pt x="1567268" y="271653"/>
                  </a:lnTo>
                  <a:lnTo>
                    <a:pt x="1563814" y="318757"/>
                  </a:lnTo>
                  <a:lnTo>
                    <a:pt x="1567268" y="365861"/>
                  </a:lnTo>
                  <a:lnTo>
                    <a:pt x="1577314" y="410819"/>
                  </a:lnTo>
                  <a:lnTo>
                    <a:pt x="1593443" y="453136"/>
                  </a:lnTo>
                  <a:lnTo>
                    <a:pt x="1615160" y="492328"/>
                  </a:lnTo>
                  <a:lnTo>
                    <a:pt x="1641995" y="527888"/>
                  </a:lnTo>
                  <a:lnTo>
                    <a:pt x="1673440" y="559333"/>
                  </a:lnTo>
                  <a:lnTo>
                    <a:pt x="1709000" y="586168"/>
                  </a:lnTo>
                  <a:lnTo>
                    <a:pt x="1748193" y="607898"/>
                  </a:lnTo>
                  <a:lnTo>
                    <a:pt x="1790509" y="624027"/>
                  </a:lnTo>
                  <a:lnTo>
                    <a:pt x="1835467" y="634060"/>
                  </a:lnTo>
                  <a:lnTo>
                    <a:pt x="1882571" y="637514"/>
                  </a:lnTo>
                  <a:lnTo>
                    <a:pt x="1929676" y="634060"/>
                  </a:lnTo>
                  <a:lnTo>
                    <a:pt x="1974634" y="624027"/>
                  </a:lnTo>
                  <a:lnTo>
                    <a:pt x="2016950" y="607898"/>
                  </a:lnTo>
                  <a:lnTo>
                    <a:pt x="2056142" y="586168"/>
                  </a:lnTo>
                  <a:lnTo>
                    <a:pt x="2091702" y="559333"/>
                  </a:lnTo>
                  <a:lnTo>
                    <a:pt x="2123148" y="527888"/>
                  </a:lnTo>
                  <a:lnTo>
                    <a:pt x="2149983" y="492328"/>
                  </a:lnTo>
                  <a:lnTo>
                    <a:pt x="2171700" y="453136"/>
                  </a:lnTo>
                  <a:lnTo>
                    <a:pt x="2187829" y="410819"/>
                  </a:lnTo>
                  <a:lnTo>
                    <a:pt x="2197874" y="365861"/>
                  </a:lnTo>
                  <a:lnTo>
                    <a:pt x="2201329" y="318757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5C508-44DD-F7CC-2162-36ABD530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50513"/>
            <a:ext cx="17526000" cy="113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Lisa Bolland</cp:lastModifiedBy>
  <cp:revision>1</cp:revision>
  <dcterms:created xsi:type="dcterms:W3CDTF">2026-06-11T11:50:48Z</dcterms:created>
  <dcterms:modified xsi:type="dcterms:W3CDTF">2026-06-11T11:55:01Z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2026-05-14T00:00:00Z</vt:filetime>
  </property>
  <property fmtid="{D5CDD505-2E9C-101B-9397-08002B2CF9AE}" pid="3" name="Creator">
    <vt:lpwstr>Adobe InDesign 21.3 (Macintosh)</vt:lpwstr>
  </property>
  <property fmtid="{D5CDD505-2E9C-101B-9397-08002B2CF9AE}" pid="4" name="LastSaved">
    <vt:filetime>2026-06-11T00:00:00Z</vt:filetime>
  </property>
  <property fmtid="{D5CDD505-2E9C-101B-9397-08002B2CF9AE}" pid="5" name="Producer">
    <vt:lpwstr>Adobe PDF Library 18.0</vt:lpwstr>
  </property>
</Properties>
</file>