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60" r:id="rId4"/>
    <p:sldId id="258" r:id="rId5"/>
    <p:sldId id="256" r:id="rId6"/>
    <p:sldId id="262" r:id="rId7"/>
  </p:sldIdLst>
  <p:sldSz cx="20104100" cy="14446250"/>
  <p:notesSz cx="20104100" cy="14446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78337"/>
            <a:ext cx="17088486" cy="3033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89900"/>
            <a:ext cx="14072870" cy="3611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22637"/>
            <a:ext cx="8745284" cy="953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22637"/>
            <a:ext cx="8745284" cy="953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7850"/>
            <a:ext cx="1809369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22637"/>
            <a:ext cx="18093690" cy="953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435013"/>
            <a:ext cx="6433312" cy="722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435013"/>
            <a:ext cx="4623943" cy="722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435013"/>
            <a:ext cx="4623943" cy="722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0D974-61C9-2BD3-4B5D-E914FD54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9441" y="-2290701"/>
            <a:ext cx="13409017" cy="189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6B212-8CEB-0A15-7BE2-C69EE78C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961" y="-2465878"/>
            <a:ext cx="13643287" cy="193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4A009-0394-4FE0-E12A-8ED9777A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319" y="-2149474"/>
            <a:ext cx="13247462" cy="18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DE22B-B8C1-8F95-D69D-360DC465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3591" y="-2192460"/>
            <a:ext cx="13060074" cy="184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20104100" cy="14441169"/>
          </a:xfrm>
          <a:custGeom>
            <a:avLst/>
            <a:gdLst/>
            <a:ahLst/>
            <a:cxnLst/>
            <a:rect l="l" t="t" r="r" b="b"/>
            <a:pathLst>
              <a:path w="20104100" h="14441169">
                <a:moveTo>
                  <a:pt x="20104084" y="0"/>
                </a:moveTo>
                <a:lnTo>
                  <a:pt x="0" y="0"/>
                </a:lnTo>
                <a:lnTo>
                  <a:pt x="0" y="14440963"/>
                </a:lnTo>
                <a:lnTo>
                  <a:pt x="20104084" y="14440963"/>
                </a:lnTo>
                <a:lnTo>
                  <a:pt x="20104084" y="0"/>
                </a:lnTo>
                <a:close/>
              </a:path>
            </a:pathLst>
          </a:custGeom>
          <a:solidFill>
            <a:srgbClr val="005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2900" y="6414997"/>
            <a:ext cx="3282950" cy="3632835"/>
          </a:xfrm>
          <a:custGeom>
            <a:avLst/>
            <a:gdLst/>
            <a:ahLst/>
            <a:cxnLst/>
            <a:rect l="l" t="t" r="r" b="b"/>
            <a:pathLst>
              <a:path w="3282950" h="3632834">
                <a:moveTo>
                  <a:pt x="3282471" y="3497803"/>
                </a:moveTo>
                <a:lnTo>
                  <a:pt x="2677094" y="3497803"/>
                </a:lnTo>
                <a:lnTo>
                  <a:pt x="2677094" y="3632343"/>
                </a:lnTo>
                <a:lnTo>
                  <a:pt x="3282471" y="3632343"/>
                </a:lnTo>
                <a:lnTo>
                  <a:pt x="3282471" y="3497803"/>
                </a:lnTo>
                <a:close/>
              </a:path>
              <a:path w="3282950" h="3632834">
                <a:moveTo>
                  <a:pt x="3040624" y="134536"/>
                </a:moveTo>
                <a:lnTo>
                  <a:pt x="2833846" y="134536"/>
                </a:lnTo>
                <a:lnTo>
                  <a:pt x="871993" y="1816171"/>
                </a:lnTo>
                <a:lnTo>
                  <a:pt x="2833886" y="3497803"/>
                </a:lnTo>
                <a:lnTo>
                  <a:pt x="3040624" y="3497803"/>
                </a:lnTo>
                <a:lnTo>
                  <a:pt x="1078715" y="1816171"/>
                </a:lnTo>
                <a:lnTo>
                  <a:pt x="3040624" y="134536"/>
                </a:lnTo>
                <a:close/>
              </a:path>
              <a:path w="3282950" h="3632834">
                <a:moveTo>
                  <a:pt x="3282471" y="0"/>
                </a:moveTo>
                <a:lnTo>
                  <a:pt x="2677094" y="0"/>
                </a:lnTo>
                <a:lnTo>
                  <a:pt x="2677094" y="134536"/>
                </a:lnTo>
                <a:lnTo>
                  <a:pt x="3282471" y="134536"/>
                </a:lnTo>
                <a:lnTo>
                  <a:pt x="3282471" y="0"/>
                </a:lnTo>
                <a:close/>
              </a:path>
              <a:path w="3282950" h="3632834">
                <a:moveTo>
                  <a:pt x="199552" y="3314843"/>
                </a:moveTo>
                <a:lnTo>
                  <a:pt x="159307" y="3352943"/>
                </a:lnTo>
                <a:lnTo>
                  <a:pt x="121835" y="3391043"/>
                </a:lnTo>
                <a:lnTo>
                  <a:pt x="87936" y="3429143"/>
                </a:lnTo>
                <a:lnTo>
                  <a:pt x="58410" y="3467243"/>
                </a:lnTo>
                <a:lnTo>
                  <a:pt x="34054" y="3505343"/>
                </a:lnTo>
                <a:lnTo>
                  <a:pt x="15667" y="3543443"/>
                </a:lnTo>
                <a:lnTo>
                  <a:pt x="4050" y="3594243"/>
                </a:lnTo>
                <a:lnTo>
                  <a:pt x="0" y="3632343"/>
                </a:lnTo>
                <a:lnTo>
                  <a:pt x="134533" y="3632343"/>
                </a:lnTo>
                <a:lnTo>
                  <a:pt x="140774" y="3594243"/>
                </a:lnTo>
                <a:lnTo>
                  <a:pt x="158362" y="3556143"/>
                </a:lnTo>
                <a:lnTo>
                  <a:pt x="185595" y="3518043"/>
                </a:lnTo>
                <a:lnTo>
                  <a:pt x="220773" y="3479943"/>
                </a:lnTo>
                <a:lnTo>
                  <a:pt x="262194" y="3441843"/>
                </a:lnTo>
                <a:lnTo>
                  <a:pt x="308157" y="3403743"/>
                </a:lnTo>
                <a:lnTo>
                  <a:pt x="260276" y="3365643"/>
                </a:lnTo>
                <a:lnTo>
                  <a:pt x="219788" y="3340243"/>
                </a:lnTo>
                <a:lnTo>
                  <a:pt x="199552" y="3314843"/>
                </a:lnTo>
                <a:close/>
              </a:path>
              <a:path w="3282950" h="3632834">
                <a:moveTo>
                  <a:pt x="201926" y="2590943"/>
                </a:moveTo>
                <a:lnTo>
                  <a:pt x="199552" y="2590943"/>
                </a:lnTo>
                <a:lnTo>
                  <a:pt x="159307" y="2629043"/>
                </a:lnTo>
                <a:lnTo>
                  <a:pt x="121835" y="2667143"/>
                </a:lnTo>
                <a:lnTo>
                  <a:pt x="87936" y="2705243"/>
                </a:lnTo>
                <a:lnTo>
                  <a:pt x="58410" y="2743343"/>
                </a:lnTo>
                <a:lnTo>
                  <a:pt x="34054" y="2781443"/>
                </a:lnTo>
                <a:lnTo>
                  <a:pt x="15667" y="2819543"/>
                </a:lnTo>
                <a:lnTo>
                  <a:pt x="4050" y="2870343"/>
                </a:lnTo>
                <a:lnTo>
                  <a:pt x="0" y="2908443"/>
                </a:lnTo>
                <a:lnTo>
                  <a:pt x="4050" y="2959243"/>
                </a:lnTo>
                <a:lnTo>
                  <a:pt x="15667" y="2997343"/>
                </a:lnTo>
                <a:lnTo>
                  <a:pt x="34054" y="3048143"/>
                </a:lnTo>
                <a:lnTo>
                  <a:pt x="58410" y="3086243"/>
                </a:lnTo>
                <a:lnTo>
                  <a:pt x="87936" y="3124343"/>
                </a:lnTo>
                <a:lnTo>
                  <a:pt x="121835" y="3162443"/>
                </a:lnTo>
                <a:lnTo>
                  <a:pt x="159307" y="3200543"/>
                </a:lnTo>
                <a:lnTo>
                  <a:pt x="199552" y="3225943"/>
                </a:lnTo>
                <a:lnTo>
                  <a:pt x="212644" y="3238643"/>
                </a:lnTo>
                <a:lnTo>
                  <a:pt x="225902" y="3251343"/>
                </a:lnTo>
                <a:lnTo>
                  <a:pt x="252834" y="3276743"/>
                </a:lnTo>
                <a:lnTo>
                  <a:pt x="304183" y="3314843"/>
                </a:lnTo>
                <a:lnTo>
                  <a:pt x="341909" y="3340243"/>
                </a:lnTo>
                <a:lnTo>
                  <a:pt x="362385" y="3365643"/>
                </a:lnTo>
                <a:lnTo>
                  <a:pt x="376144" y="3365643"/>
                </a:lnTo>
                <a:lnTo>
                  <a:pt x="389792" y="3378343"/>
                </a:lnTo>
                <a:lnTo>
                  <a:pt x="403293" y="3391043"/>
                </a:lnTo>
                <a:lnTo>
                  <a:pt x="416612" y="3403743"/>
                </a:lnTo>
                <a:lnTo>
                  <a:pt x="462580" y="3441843"/>
                </a:lnTo>
                <a:lnTo>
                  <a:pt x="504004" y="3479943"/>
                </a:lnTo>
                <a:lnTo>
                  <a:pt x="539185" y="3518043"/>
                </a:lnTo>
                <a:lnTo>
                  <a:pt x="566420" y="3556143"/>
                </a:lnTo>
                <a:lnTo>
                  <a:pt x="584009" y="3594243"/>
                </a:lnTo>
                <a:lnTo>
                  <a:pt x="590250" y="3632343"/>
                </a:lnTo>
                <a:lnTo>
                  <a:pt x="724787" y="3632343"/>
                </a:lnTo>
                <a:lnTo>
                  <a:pt x="720736" y="3594243"/>
                </a:lnTo>
                <a:lnTo>
                  <a:pt x="709117" y="3543443"/>
                </a:lnTo>
                <a:lnTo>
                  <a:pt x="690730" y="3505343"/>
                </a:lnTo>
                <a:lnTo>
                  <a:pt x="666372" y="3467243"/>
                </a:lnTo>
                <a:lnTo>
                  <a:pt x="636844" y="3429143"/>
                </a:lnTo>
                <a:lnTo>
                  <a:pt x="602944" y="3391043"/>
                </a:lnTo>
                <a:lnTo>
                  <a:pt x="565472" y="3352943"/>
                </a:lnTo>
                <a:lnTo>
                  <a:pt x="525227" y="3314843"/>
                </a:lnTo>
                <a:lnTo>
                  <a:pt x="512140" y="3302143"/>
                </a:lnTo>
                <a:lnTo>
                  <a:pt x="498882" y="3302143"/>
                </a:lnTo>
                <a:lnTo>
                  <a:pt x="471942" y="3276743"/>
                </a:lnTo>
                <a:lnTo>
                  <a:pt x="420599" y="3238643"/>
                </a:lnTo>
                <a:lnTo>
                  <a:pt x="382870" y="3200543"/>
                </a:lnTo>
                <a:lnTo>
                  <a:pt x="362385" y="3187843"/>
                </a:lnTo>
                <a:lnTo>
                  <a:pt x="348625" y="3175143"/>
                </a:lnTo>
                <a:lnTo>
                  <a:pt x="334979" y="3175143"/>
                </a:lnTo>
                <a:lnTo>
                  <a:pt x="321478" y="3162443"/>
                </a:lnTo>
                <a:lnTo>
                  <a:pt x="308157" y="3149743"/>
                </a:lnTo>
                <a:lnTo>
                  <a:pt x="262194" y="3111643"/>
                </a:lnTo>
                <a:lnTo>
                  <a:pt x="220773" y="3073543"/>
                </a:lnTo>
                <a:lnTo>
                  <a:pt x="185595" y="3035443"/>
                </a:lnTo>
                <a:lnTo>
                  <a:pt x="158362" y="2984643"/>
                </a:lnTo>
                <a:lnTo>
                  <a:pt x="140774" y="2946543"/>
                </a:lnTo>
                <a:lnTo>
                  <a:pt x="134533" y="2908443"/>
                </a:lnTo>
                <a:lnTo>
                  <a:pt x="140771" y="2870343"/>
                </a:lnTo>
                <a:lnTo>
                  <a:pt x="158353" y="2832243"/>
                </a:lnTo>
                <a:lnTo>
                  <a:pt x="185578" y="2794143"/>
                </a:lnTo>
                <a:lnTo>
                  <a:pt x="220745" y="2756043"/>
                </a:lnTo>
                <a:lnTo>
                  <a:pt x="262155" y="2717943"/>
                </a:lnTo>
                <a:lnTo>
                  <a:pt x="308174" y="2679843"/>
                </a:lnTo>
                <a:lnTo>
                  <a:pt x="301153" y="2667143"/>
                </a:lnTo>
                <a:lnTo>
                  <a:pt x="260871" y="2641743"/>
                </a:lnTo>
                <a:lnTo>
                  <a:pt x="241250" y="2629043"/>
                </a:lnTo>
                <a:lnTo>
                  <a:pt x="221579" y="2603643"/>
                </a:lnTo>
                <a:lnTo>
                  <a:pt x="201926" y="2590943"/>
                </a:lnTo>
                <a:close/>
              </a:path>
              <a:path w="3282950" h="3632834">
                <a:moveTo>
                  <a:pt x="199552" y="1867043"/>
                </a:moveTo>
                <a:lnTo>
                  <a:pt x="159307" y="1905143"/>
                </a:lnTo>
                <a:lnTo>
                  <a:pt x="121835" y="1943243"/>
                </a:lnTo>
                <a:lnTo>
                  <a:pt x="87936" y="1981343"/>
                </a:lnTo>
                <a:lnTo>
                  <a:pt x="58410" y="2019443"/>
                </a:lnTo>
                <a:lnTo>
                  <a:pt x="34054" y="2057543"/>
                </a:lnTo>
                <a:lnTo>
                  <a:pt x="15667" y="2095643"/>
                </a:lnTo>
                <a:lnTo>
                  <a:pt x="4050" y="2133743"/>
                </a:lnTo>
                <a:lnTo>
                  <a:pt x="0" y="2184543"/>
                </a:lnTo>
                <a:lnTo>
                  <a:pt x="4491" y="2235343"/>
                </a:lnTo>
                <a:lnTo>
                  <a:pt x="17340" y="2286143"/>
                </a:lnTo>
                <a:lnTo>
                  <a:pt x="37612" y="2324243"/>
                </a:lnTo>
                <a:lnTo>
                  <a:pt x="64370" y="2362343"/>
                </a:lnTo>
                <a:lnTo>
                  <a:pt x="96680" y="2400443"/>
                </a:lnTo>
                <a:lnTo>
                  <a:pt x="133605" y="2451243"/>
                </a:lnTo>
                <a:lnTo>
                  <a:pt x="174210" y="2489343"/>
                </a:lnTo>
                <a:lnTo>
                  <a:pt x="186771" y="2489343"/>
                </a:lnTo>
                <a:lnTo>
                  <a:pt x="193138" y="2502043"/>
                </a:lnTo>
                <a:lnTo>
                  <a:pt x="199552" y="2502043"/>
                </a:lnTo>
                <a:lnTo>
                  <a:pt x="212642" y="2514743"/>
                </a:lnTo>
                <a:lnTo>
                  <a:pt x="225898" y="2527443"/>
                </a:lnTo>
                <a:lnTo>
                  <a:pt x="252827" y="2552843"/>
                </a:lnTo>
                <a:lnTo>
                  <a:pt x="304183" y="2590943"/>
                </a:lnTo>
                <a:lnTo>
                  <a:pt x="341909" y="2616343"/>
                </a:lnTo>
                <a:lnTo>
                  <a:pt x="362385" y="2629043"/>
                </a:lnTo>
                <a:lnTo>
                  <a:pt x="389788" y="2654443"/>
                </a:lnTo>
                <a:lnTo>
                  <a:pt x="403286" y="2667143"/>
                </a:lnTo>
                <a:lnTo>
                  <a:pt x="416602" y="2679843"/>
                </a:lnTo>
                <a:lnTo>
                  <a:pt x="423318" y="2679843"/>
                </a:lnTo>
                <a:lnTo>
                  <a:pt x="429977" y="2692543"/>
                </a:lnTo>
                <a:lnTo>
                  <a:pt x="436572" y="2692543"/>
                </a:lnTo>
                <a:lnTo>
                  <a:pt x="443097" y="2705243"/>
                </a:lnTo>
                <a:lnTo>
                  <a:pt x="490250" y="2743343"/>
                </a:lnTo>
                <a:lnTo>
                  <a:pt x="530725" y="2781443"/>
                </a:lnTo>
                <a:lnTo>
                  <a:pt x="562339" y="2832243"/>
                </a:lnTo>
                <a:lnTo>
                  <a:pt x="582908" y="2870343"/>
                </a:lnTo>
                <a:lnTo>
                  <a:pt x="590250" y="2908443"/>
                </a:lnTo>
                <a:lnTo>
                  <a:pt x="584009" y="2946543"/>
                </a:lnTo>
                <a:lnTo>
                  <a:pt x="566420" y="2984643"/>
                </a:lnTo>
                <a:lnTo>
                  <a:pt x="539185" y="3035443"/>
                </a:lnTo>
                <a:lnTo>
                  <a:pt x="504004" y="3073543"/>
                </a:lnTo>
                <a:lnTo>
                  <a:pt x="462580" y="3111643"/>
                </a:lnTo>
                <a:lnTo>
                  <a:pt x="416612" y="3149743"/>
                </a:lnTo>
                <a:lnTo>
                  <a:pt x="464509" y="3187843"/>
                </a:lnTo>
                <a:lnTo>
                  <a:pt x="525227" y="3225943"/>
                </a:lnTo>
                <a:lnTo>
                  <a:pt x="565472" y="3200543"/>
                </a:lnTo>
                <a:lnTo>
                  <a:pt x="602944" y="3162443"/>
                </a:lnTo>
                <a:lnTo>
                  <a:pt x="636844" y="3124343"/>
                </a:lnTo>
                <a:lnTo>
                  <a:pt x="666372" y="3086243"/>
                </a:lnTo>
                <a:lnTo>
                  <a:pt x="690730" y="3048143"/>
                </a:lnTo>
                <a:lnTo>
                  <a:pt x="709117" y="2997343"/>
                </a:lnTo>
                <a:lnTo>
                  <a:pt x="720736" y="2959243"/>
                </a:lnTo>
                <a:lnTo>
                  <a:pt x="724787" y="2908443"/>
                </a:lnTo>
                <a:lnTo>
                  <a:pt x="720296" y="2870343"/>
                </a:lnTo>
                <a:lnTo>
                  <a:pt x="707446" y="2819543"/>
                </a:lnTo>
                <a:lnTo>
                  <a:pt x="687174" y="2768743"/>
                </a:lnTo>
                <a:lnTo>
                  <a:pt x="660415" y="2730643"/>
                </a:lnTo>
                <a:lnTo>
                  <a:pt x="628105" y="2692543"/>
                </a:lnTo>
                <a:lnTo>
                  <a:pt x="591179" y="2654443"/>
                </a:lnTo>
                <a:lnTo>
                  <a:pt x="550573" y="2616343"/>
                </a:lnTo>
                <a:lnTo>
                  <a:pt x="544321" y="2603643"/>
                </a:lnTo>
                <a:lnTo>
                  <a:pt x="531643" y="2603643"/>
                </a:lnTo>
                <a:lnTo>
                  <a:pt x="525227" y="2590943"/>
                </a:lnTo>
                <a:lnTo>
                  <a:pt x="512140" y="2578243"/>
                </a:lnTo>
                <a:lnTo>
                  <a:pt x="498884" y="2565543"/>
                </a:lnTo>
                <a:lnTo>
                  <a:pt x="485483" y="2565543"/>
                </a:lnTo>
                <a:lnTo>
                  <a:pt x="471959" y="2552843"/>
                </a:lnTo>
                <a:lnTo>
                  <a:pt x="420599" y="2514743"/>
                </a:lnTo>
                <a:lnTo>
                  <a:pt x="382870" y="2476643"/>
                </a:lnTo>
                <a:lnTo>
                  <a:pt x="362385" y="2463943"/>
                </a:lnTo>
                <a:lnTo>
                  <a:pt x="334987" y="2438543"/>
                </a:lnTo>
                <a:lnTo>
                  <a:pt x="321490" y="2425843"/>
                </a:lnTo>
                <a:lnTo>
                  <a:pt x="308174" y="2425843"/>
                </a:lnTo>
                <a:lnTo>
                  <a:pt x="301462" y="2413143"/>
                </a:lnTo>
                <a:lnTo>
                  <a:pt x="294807" y="2413143"/>
                </a:lnTo>
                <a:lnTo>
                  <a:pt x="288217" y="2400443"/>
                </a:lnTo>
                <a:lnTo>
                  <a:pt x="281699" y="2400443"/>
                </a:lnTo>
                <a:lnTo>
                  <a:pt x="234541" y="2362343"/>
                </a:lnTo>
                <a:lnTo>
                  <a:pt x="194063" y="2311543"/>
                </a:lnTo>
                <a:lnTo>
                  <a:pt x="162446" y="2273443"/>
                </a:lnTo>
                <a:lnTo>
                  <a:pt x="141875" y="2222643"/>
                </a:lnTo>
                <a:lnTo>
                  <a:pt x="134533" y="2184543"/>
                </a:lnTo>
                <a:lnTo>
                  <a:pt x="140774" y="2146443"/>
                </a:lnTo>
                <a:lnTo>
                  <a:pt x="158362" y="2108343"/>
                </a:lnTo>
                <a:lnTo>
                  <a:pt x="185595" y="2070243"/>
                </a:lnTo>
                <a:lnTo>
                  <a:pt x="220773" y="2032143"/>
                </a:lnTo>
                <a:lnTo>
                  <a:pt x="262194" y="1994043"/>
                </a:lnTo>
                <a:lnTo>
                  <a:pt x="308157" y="1955943"/>
                </a:lnTo>
                <a:lnTo>
                  <a:pt x="260276" y="1917843"/>
                </a:lnTo>
                <a:lnTo>
                  <a:pt x="240056" y="1892443"/>
                </a:lnTo>
                <a:lnTo>
                  <a:pt x="199552" y="1867043"/>
                </a:lnTo>
                <a:close/>
              </a:path>
              <a:path w="3282950" h="3632834">
                <a:moveTo>
                  <a:pt x="199679" y="1143143"/>
                </a:moveTo>
                <a:lnTo>
                  <a:pt x="159307" y="1181243"/>
                </a:lnTo>
                <a:lnTo>
                  <a:pt x="121835" y="1206643"/>
                </a:lnTo>
                <a:lnTo>
                  <a:pt x="87936" y="1244743"/>
                </a:lnTo>
                <a:lnTo>
                  <a:pt x="58410" y="1282843"/>
                </a:lnTo>
                <a:lnTo>
                  <a:pt x="34054" y="1333643"/>
                </a:lnTo>
                <a:lnTo>
                  <a:pt x="15667" y="1371743"/>
                </a:lnTo>
                <a:lnTo>
                  <a:pt x="4050" y="1409843"/>
                </a:lnTo>
                <a:lnTo>
                  <a:pt x="0" y="1460643"/>
                </a:lnTo>
                <a:lnTo>
                  <a:pt x="4050" y="1511443"/>
                </a:lnTo>
                <a:lnTo>
                  <a:pt x="15667" y="1549543"/>
                </a:lnTo>
                <a:lnTo>
                  <a:pt x="34054" y="1587643"/>
                </a:lnTo>
                <a:lnTo>
                  <a:pt x="58410" y="1625743"/>
                </a:lnTo>
                <a:lnTo>
                  <a:pt x="87936" y="1663843"/>
                </a:lnTo>
                <a:lnTo>
                  <a:pt x="121835" y="1701943"/>
                </a:lnTo>
                <a:lnTo>
                  <a:pt x="159307" y="1740043"/>
                </a:lnTo>
                <a:lnTo>
                  <a:pt x="199552" y="1778143"/>
                </a:lnTo>
                <a:lnTo>
                  <a:pt x="212644" y="1790843"/>
                </a:lnTo>
                <a:lnTo>
                  <a:pt x="225902" y="1803543"/>
                </a:lnTo>
                <a:lnTo>
                  <a:pt x="239306" y="1816243"/>
                </a:lnTo>
                <a:lnTo>
                  <a:pt x="252834" y="1816243"/>
                </a:lnTo>
                <a:lnTo>
                  <a:pt x="269871" y="1841643"/>
                </a:lnTo>
                <a:lnTo>
                  <a:pt x="304183" y="1867043"/>
                </a:lnTo>
                <a:lnTo>
                  <a:pt x="341909" y="1892443"/>
                </a:lnTo>
                <a:lnTo>
                  <a:pt x="362385" y="1905143"/>
                </a:lnTo>
                <a:lnTo>
                  <a:pt x="389792" y="1930543"/>
                </a:lnTo>
                <a:lnTo>
                  <a:pt x="403293" y="1943243"/>
                </a:lnTo>
                <a:lnTo>
                  <a:pt x="416612" y="1955943"/>
                </a:lnTo>
                <a:lnTo>
                  <a:pt x="462580" y="1994043"/>
                </a:lnTo>
                <a:lnTo>
                  <a:pt x="504004" y="2032143"/>
                </a:lnTo>
                <a:lnTo>
                  <a:pt x="539185" y="2070243"/>
                </a:lnTo>
                <a:lnTo>
                  <a:pt x="566420" y="2108343"/>
                </a:lnTo>
                <a:lnTo>
                  <a:pt x="584009" y="2146443"/>
                </a:lnTo>
                <a:lnTo>
                  <a:pt x="590250" y="2184543"/>
                </a:lnTo>
                <a:lnTo>
                  <a:pt x="584011" y="2222643"/>
                </a:lnTo>
                <a:lnTo>
                  <a:pt x="566429" y="2260743"/>
                </a:lnTo>
                <a:lnTo>
                  <a:pt x="539204" y="2298843"/>
                </a:lnTo>
                <a:lnTo>
                  <a:pt x="504036" y="2336943"/>
                </a:lnTo>
                <a:lnTo>
                  <a:pt x="462627" y="2387743"/>
                </a:lnTo>
                <a:lnTo>
                  <a:pt x="416676" y="2425843"/>
                </a:lnTo>
                <a:lnTo>
                  <a:pt x="423624" y="2425843"/>
                </a:lnTo>
                <a:lnTo>
                  <a:pt x="463915" y="2451243"/>
                </a:lnTo>
                <a:lnTo>
                  <a:pt x="483534" y="2476643"/>
                </a:lnTo>
                <a:lnTo>
                  <a:pt x="503203" y="2489343"/>
                </a:lnTo>
                <a:lnTo>
                  <a:pt x="525104" y="2502043"/>
                </a:lnTo>
                <a:lnTo>
                  <a:pt x="565472" y="2463943"/>
                </a:lnTo>
                <a:lnTo>
                  <a:pt x="602944" y="2438543"/>
                </a:lnTo>
                <a:lnTo>
                  <a:pt x="636844" y="2400443"/>
                </a:lnTo>
                <a:lnTo>
                  <a:pt x="666372" y="2362343"/>
                </a:lnTo>
                <a:lnTo>
                  <a:pt x="690730" y="2311543"/>
                </a:lnTo>
                <a:lnTo>
                  <a:pt x="709117" y="2273443"/>
                </a:lnTo>
                <a:lnTo>
                  <a:pt x="720736" y="2235343"/>
                </a:lnTo>
                <a:lnTo>
                  <a:pt x="724787" y="2184543"/>
                </a:lnTo>
                <a:lnTo>
                  <a:pt x="720736" y="2133743"/>
                </a:lnTo>
                <a:lnTo>
                  <a:pt x="709117" y="2095643"/>
                </a:lnTo>
                <a:lnTo>
                  <a:pt x="690730" y="2057543"/>
                </a:lnTo>
                <a:lnTo>
                  <a:pt x="666372" y="2019443"/>
                </a:lnTo>
                <a:lnTo>
                  <a:pt x="636844" y="1981343"/>
                </a:lnTo>
                <a:lnTo>
                  <a:pt x="602944" y="1943243"/>
                </a:lnTo>
                <a:lnTo>
                  <a:pt x="565472" y="1905143"/>
                </a:lnTo>
                <a:lnTo>
                  <a:pt x="525227" y="1867043"/>
                </a:lnTo>
                <a:lnTo>
                  <a:pt x="512140" y="1854343"/>
                </a:lnTo>
                <a:lnTo>
                  <a:pt x="471942" y="1816243"/>
                </a:lnTo>
                <a:lnTo>
                  <a:pt x="420599" y="1778143"/>
                </a:lnTo>
                <a:lnTo>
                  <a:pt x="382870" y="1752743"/>
                </a:lnTo>
                <a:lnTo>
                  <a:pt x="362385" y="1740043"/>
                </a:lnTo>
                <a:lnTo>
                  <a:pt x="334979" y="1714643"/>
                </a:lnTo>
                <a:lnTo>
                  <a:pt x="321478" y="1701943"/>
                </a:lnTo>
                <a:lnTo>
                  <a:pt x="308157" y="1689243"/>
                </a:lnTo>
                <a:lnTo>
                  <a:pt x="262194" y="1651143"/>
                </a:lnTo>
                <a:lnTo>
                  <a:pt x="220773" y="1613043"/>
                </a:lnTo>
                <a:lnTo>
                  <a:pt x="185595" y="1574943"/>
                </a:lnTo>
                <a:lnTo>
                  <a:pt x="158362" y="1536843"/>
                </a:lnTo>
                <a:lnTo>
                  <a:pt x="140774" y="1498743"/>
                </a:lnTo>
                <a:lnTo>
                  <a:pt x="134533" y="1460643"/>
                </a:lnTo>
                <a:lnTo>
                  <a:pt x="140771" y="1422543"/>
                </a:lnTo>
                <a:lnTo>
                  <a:pt x="158353" y="1384443"/>
                </a:lnTo>
                <a:lnTo>
                  <a:pt x="185578" y="1346343"/>
                </a:lnTo>
                <a:lnTo>
                  <a:pt x="220745" y="1308243"/>
                </a:lnTo>
                <a:lnTo>
                  <a:pt x="262155" y="1257443"/>
                </a:lnTo>
                <a:lnTo>
                  <a:pt x="308107" y="1219343"/>
                </a:lnTo>
                <a:lnTo>
                  <a:pt x="301153" y="1219343"/>
                </a:lnTo>
                <a:lnTo>
                  <a:pt x="260871" y="1193943"/>
                </a:lnTo>
                <a:lnTo>
                  <a:pt x="241250" y="1168543"/>
                </a:lnTo>
                <a:lnTo>
                  <a:pt x="221579" y="1155843"/>
                </a:lnTo>
                <a:lnTo>
                  <a:pt x="199679" y="1143143"/>
                </a:lnTo>
                <a:close/>
              </a:path>
              <a:path w="3282950" h="3632834">
                <a:moveTo>
                  <a:pt x="199552" y="419243"/>
                </a:moveTo>
                <a:lnTo>
                  <a:pt x="159307" y="444643"/>
                </a:lnTo>
                <a:lnTo>
                  <a:pt x="121835" y="482743"/>
                </a:lnTo>
                <a:lnTo>
                  <a:pt x="87936" y="520843"/>
                </a:lnTo>
                <a:lnTo>
                  <a:pt x="58410" y="558943"/>
                </a:lnTo>
                <a:lnTo>
                  <a:pt x="34054" y="597043"/>
                </a:lnTo>
                <a:lnTo>
                  <a:pt x="15667" y="647843"/>
                </a:lnTo>
                <a:lnTo>
                  <a:pt x="4050" y="685943"/>
                </a:lnTo>
                <a:lnTo>
                  <a:pt x="0" y="736743"/>
                </a:lnTo>
                <a:lnTo>
                  <a:pt x="4491" y="774843"/>
                </a:lnTo>
                <a:lnTo>
                  <a:pt x="17340" y="825643"/>
                </a:lnTo>
                <a:lnTo>
                  <a:pt x="37612" y="876443"/>
                </a:lnTo>
                <a:lnTo>
                  <a:pt x="64370" y="914543"/>
                </a:lnTo>
                <a:lnTo>
                  <a:pt x="96680" y="952643"/>
                </a:lnTo>
                <a:lnTo>
                  <a:pt x="133605" y="990743"/>
                </a:lnTo>
                <a:lnTo>
                  <a:pt x="174210" y="1028843"/>
                </a:lnTo>
                <a:lnTo>
                  <a:pt x="180459" y="1041543"/>
                </a:lnTo>
                <a:lnTo>
                  <a:pt x="193138" y="1041543"/>
                </a:lnTo>
                <a:lnTo>
                  <a:pt x="199552" y="1054243"/>
                </a:lnTo>
                <a:lnTo>
                  <a:pt x="212642" y="1066943"/>
                </a:lnTo>
                <a:lnTo>
                  <a:pt x="225898" y="1079643"/>
                </a:lnTo>
                <a:lnTo>
                  <a:pt x="239299" y="1079643"/>
                </a:lnTo>
                <a:lnTo>
                  <a:pt x="252827" y="1092343"/>
                </a:lnTo>
                <a:lnTo>
                  <a:pt x="304183" y="1130443"/>
                </a:lnTo>
                <a:lnTo>
                  <a:pt x="341909" y="1168543"/>
                </a:lnTo>
                <a:lnTo>
                  <a:pt x="362385" y="1181243"/>
                </a:lnTo>
                <a:lnTo>
                  <a:pt x="389788" y="1206643"/>
                </a:lnTo>
                <a:lnTo>
                  <a:pt x="403286" y="1219343"/>
                </a:lnTo>
                <a:lnTo>
                  <a:pt x="416602" y="1219343"/>
                </a:lnTo>
                <a:lnTo>
                  <a:pt x="423318" y="1232043"/>
                </a:lnTo>
                <a:lnTo>
                  <a:pt x="429977" y="1232043"/>
                </a:lnTo>
                <a:lnTo>
                  <a:pt x="436572" y="1244743"/>
                </a:lnTo>
                <a:lnTo>
                  <a:pt x="443097" y="1244743"/>
                </a:lnTo>
                <a:lnTo>
                  <a:pt x="490250" y="1282843"/>
                </a:lnTo>
                <a:lnTo>
                  <a:pt x="530725" y="1333643"/>
                </a:lnTo>
                <a:lnTo>
                  <a:pt x="562339" y="1371743"/>
                </a:lnTo>
                <a:lnTo>
                  <a:pt x="582908" y="1422543"/>
                </a:lnTo>
                <a:lnTo>
                  <a:pt x="590250" y="1460643"/>
                </a:lnTo>
                <a:lnTo>
                  <a:pt x="584009" y="1498743"/>
                </a:lnTo>
                <a:lnTo>
                  <a:pt x="566420" y="1536843"/>
                </a:lnTo>
                <a:lnTo>
                  <a:pt x="539185" y="1574943"/>
                </a:lnTo>
                <a:lnTo>
                  <a:pt x="504004" y="1613043"/>
                </a:lnTo>
                <a:lnTo>
                  <a:pt x="462580" y="1651143"/>
                </a:lnTo>
                <a:lnTo>
                  <a:pt x="416612" y="1689243"/>
                </a:lnTo>
                <a:lnTo>
                  <a:pt x="464509" y="1727343"/>
                </a:lnTo>
                <a:lnTo>
                  <a:pt x="484726" y="1752743"/>
                </a:lnTo>
                <a:lnTo>
                  <a:pt x="525227" y="1778143"/>
                </a:lnTo>
                <a:lnTo>
                  <a:pt x="565472" y="1740043"/>
                </a:lnTo>
                <a:lnTo>
                  <a:pt x="602944" y="1701943"/>
                </a:lnTo>
                <a:lnTo>
                  <a:pt x="636844" y="1663843"/>
                </a:lnTo>
                <a:lnTo>
                  <a:pt x="666372" y="1625743"/>
                </a:lnTo>
                <a:lnTo>
                  <a:pt x="690730" y="1587643"/>
                </a:lnTo>
                <a:lnTo>
                  <a:pt x="709117" y="1549543"/>
                </a:lnTo>
                <a:lnTo>
                  <a:pt x="720736" y="1511443"/>
                </a:lnTo>
                <a:lnTo>
                  <a:pt x="724787" y="1460643"/>
                </a:lnTo>
                <a:lnTo>
                  <a:pt x="720296" y="1409843"/>
                </a:lnTo>
                <a:lnTo>
                  <a:pt x="707446" y="1359043"/>
                </a:lnTo>
                <a:lnTo>
                  <a:pt x="687174" y="1320943"/>
                </a:lnTo>
                <a:lnTo>
                  <a:pt x="660415" y="1282843"/>
                </a:lnTo>
                <a:lnTo>
                  <a:pt x="628105" y="1244743"/>
                </a:lnTo>
                <a:lnTo>
                  <a:pt x="591179" y="1193943"/>
                </a:lnTo>
                <a:lnTo>
                  <a:pt x="550573" y="1155843"/>
                </a:lnTo>
                <a:lnTo>
                  <a:pt x="538009" y="1155843"/>
                </a:lnTo>
                <a:lnTo>
                  <a:pt x="531643" y="1143143"/>
                </a:lnTo>
                <a:lnTo>
                  <a:pt x="525227" y="1143143"/>
                </a:lnTo>
                <a:lnTo>
                  <a:pt x="512140" y="1130443"/>
                </a:lnTo>
                <a:lnTo>
                  <a:pt x="498884" y="1117743"/>
                </a:lnTo>
                <a:lnTo>
                  <a:pt x="471959" y="1092343"/>
                </a:lnTo>
                <a:lnTo>
                  <a:pt x="420599" y="1054243"/>
                </a:lnTo>
                <a:lnTo>
                  <a:pt x="382870" y="1028843"/>
                </a:lnTo>
                <a:lnTo>
                  <a:pt x="362385" y="1016143"/>
                </a:lnTo>
                <a:lnTo>
                  <a:pt x="334987" y="990743"/>
                </a:lnTo>
                <a:lnTo>
                  <a:pt x="321490" y="978043"/>
                </a:lnTo>
                <a:lnTo>
                  <a:pt x="308174" y="965343"/>
                </a:lnTo>
                <a:lnTo>
                  <a:pt x="301462" y="965343"/>
                </a:lnTo>
                <a:lnTo>
                  <a:pt x="294807" y="952643"/>
                </a:lnTo>
                <a:lnTo>
                  <a:pt x="288217" y="952643"/>
                </a:lnTo>
                <a:lnTo>
                  <a:pt x="281699" y="939943"/>
                </a:lnTo>
                <a:lnTo>
                  <a:pt x="234541" y="901843"/>
                </a:lnTo>
                <a:lnTo>
                  <a:pt x="194063" y="863743"/>
                </a:lnTo>
                <a:lnTo>
                  <a:pt x="162446" y="812943"/>
                </a:lnTo>
                <a:lnTo>
                  <a:pt x="141875" y="774843"/>
                </a:lnTo>
                <a:lnTo>
                  <a:pt x="134533" y="736743"/>
                </a:lnTo>
                <a:lnTo>
                  <a:pt x="140774" y="698643"/>
                </a:lnTo>
                <a:lnTo>
                  <a:pt x="158362" y="660543"/>
                </a:lnTo>
                <a:lnTo>
                  <a:pt x="185595" y="609743"/>
                </a:lnTo>
                <a:lnTo>
                  <a:pt x="220773" y="571643"/>
                </a:lnTo>
                <a:lnTo>
                  <a:pt x="262194" y="533543"/>
                </a:lnTo>
                <a:lnTo>
                  <a:pt x="308157" y="495443"/>
                </a:lnTo>
                <a:lnTo>
                  <a:pt x="260276" y="457343"/>
                </a:lnTo>
                <a:lnTo>
                  <a:pt x="199552" y="419243"/>
                </a:lnTo>
                <a:close/>
              </a:path>
              <a:path w="3282950" h="3632834">
                <a:moveTo>
                  <a:pt x="134533" y="143"/>
                </a:moveTo>
                <a:lnTo>
                  <a:pt x="0" y="143"/>
                </a:lnTo>
                <a:lnTo>
                  <a:pt x="4050" y="50943"/>
                </a:lnTo>
                <a:lnTo>
                  <a:pt x="15667" y="101743"/>
                </a:lnTo>
                <a:lnTo>
                  <a:pt x="34054" y="139843"/>
                </a:lnTo>
                <a:lnTo>
                  <a:pt x="58410" y="177943"/>
                </a:lnTo>
                <a:lnTo>
                  <a:pt x="87936" y="216043"/>
                </a:lnTo>
                <a:lnTo>
                  <a:pt x="121835" y="254143"/>
                </a:lnTo>
                <a:lnTo>
                  <a:pt x="159307" y="292243"/>
                </a:lnTo>
                <a:lnTo>
                  <a:pt x="199552" y="330343"/>
                </a:lnTo>
                <a:lnTo>
                  <a:pt x="212644" y="343043"/>
                </a:lnTo>
                <a:lnTo>
                  <a:pt x="225902" y="343043"/>
                </a:lnTo>
                <a:lnTo>
                  <a:pt x="252834" y="368443"/>
                </a:lnTo>
                <a:lnTo>
                  <a:pt x="304183" y="406543"/>
                </a:lnTo>
                <a:lnTo>
                  <a:pt x="341909" y="444643"/>
                </a:lnTo>
                <a:lnTo>
                  <a:pt x="362385" y="457343"/>
                </a:lnTo>
                <a:lnTo>
                  <a:pt x="376144" y="470043"/>
                </a:lnTo>
                <a:lnTo>
                  <a:pt x="389792" y="470043"/>
                </a:lnTo>
                <a:lnTo>
                  <a:pt x="403293" y="482743"/>
                </a:lnTo>
                <a:lnTo>
                  <a:pt x="416612" y="495443"/>
                </a:lnTo>
                <a:lnTo>
                  <a:pt x="462580" y="533543"/>
                </a:lnTo>
                <a:lnTo>
                  <a:pt x="504004" y="571643"/>
                </a:lnTo>
                <a:lnTo>
                  <a:pt x="539185" y="609743"/>
                </a:lnTo>
                <a:lnTo>
                  <a:pt x="566420" y="660543"/>
                </a:lnTo>
                <a:lnTo>
                  <a:pt x="584009" y="698643"/>
                </a:lnTo>
                <a:lnTo>
                  <a:pt x="590250" y="736743"/>
                </a:lnTo>
                <a:lnTo>
                  <a:pt x="584011" y="774843"/>
                </a:lnTo>
                <a:lnTo>
                  <a:pt x="566429" y="812943"/>
                </a:lnTo>
                <a:lnTo>
                  <a:pt x="539204" y="851043"/>
                </a:lnTo>
                <a:lnTo>
                  <a:pt x="504036" y="889143"/>
                </a:lnTo>
                <a:lnTo>
                  <a:pt x="462627" y="927243"/>
                </a:lnTo>
                <a:lnTo>
                  <a:pt x="416676" y="965343"/>
                </a:lnTo>
                <a:lnTo>
                  <a:pt x="423624" y="978043"/>
                </a:lnTo>
                <a:lnTo>
                  <a:pt x="463915" y="1003443"/>
                </a:lnTo>
                <a:lnTo>
                  <a:pt x="503203" y="1028843"/>
                </a:lnTo>
                <a:lnTo>
                  <a:pt x="525098" y="1054243"/>
                </a:lnTo>
                <a:lnTo>
                  <a:pt x="525227" y="1054243"/>
                </a:lnTo>
                <a:lnTo>
                  <a:pt x="565472" y="1016143"/>
                </a:lnTo>
                <a:lnTo>
                  <a:pt x="602944" y="978043"/>
                </a:lnTo>
                <a:lnTo>
                  <a:pt x="636844" y="939943"/>
                </a:lnTo>
                <a:lnTo>
                  <a:pt x="666372" y="901843"/>
                </a:lnTo>
                <a:lnTo>
                  <a:pt x="690730" y="863743"/>
                </a:lnTo>
                <a:lnTo>
                  <a:pt x="709117" y="825643"/>
                </a:lnTo>
                <a:lnTo>
                  <a:pt x="720736" y="774843"/>
                </a:lnTo>
                <a:lnTo>
                  <a:pt x="724787" y="736743"/>
                </a:lnTo>
                <a:lnTo>
                  <a:pt x="720736" y="685943"/>
                </a:lnTo>
                <a:lnTo>
                  <a:pt x="709117" y="647843"/>
                </a:lnTo>
                <a:lnTo>
                  <a:pt x="690730" y="597043"/>
                </a:lnTo>
                <a:lnTo>
                  <a:pt x="666372" y="558943"/>
                </a:lnTo>
                <a:lnTo>
                  <a:pt x="636844" y="520843"/>
                </a:lnTo>
                <a:lnTo>
                  <a:pt x="602944" y="482743"/>
                </a:lnTo>
                <a:lnTo>
                  <a:pt x="565472" y="444643"/>
                </a:lnTo>
                <a:lnTo>
                  <a:pt x="525227" y="419243"/>
                </a:lnTo>
                <a:lnTo>
                  <a:pt x="512140" y="406543"/>
                </a:lnTo>
                <a:lnTo>
                  <a:pt x="498882" y="393843"/>
                </a:lnTo>
                <a:lnTo>
                  <a:pt x="471942" y="368443"/>
                </a:lnTo>
                <a:lnTo>
                  <a:pt x="420599" y="330343"/>
                </a:lnTo>
                <a:lnTo>
                  <a:pt x="382870" y="304943"/>
                </a:lnTo>
                <a:lnTo>
                  <a:pt x="362385" y="279543"/>
                </a:lnTo>
                <a:lnTo>
                  <a:pt x="348625" y="279543"/>
                </a:lnTo>
                <a:lnTo>
                  <a:pt x="334979" y="266843"/>
                </a:lnTo>
                <a:lnTo>
                  <a:pt x="321478" y="254143"/>
                </a:lnTo>
                <a:lnTo>
                  <a:pt x="308157" y="241443"/>
                </a:lnTo>
                <a:lnTo>
                  <a:pt x="262194" y="203343"/>
                </a:lnTo>
                <a:lnTo>
                  <a:pt x="220773" y="165243"/>
                </a:lnTo>
                <a:lnTo>
                  <a:pt x="185595" y="127143"/>
                </a:lnTo>
                <a:lnTo>
                  <a:pt x="158362" y="89043"/>
                </a:lnTo>
                <a:lnTo>
                  <a:pt x="140774" y="50943"/>
                </a:lnTo>
                <a:lnTo>
                  <a:pt x="134533" y="143"/>
                </a:lnTo>
                <a:close/>
              </a:path>
              <a:path w="3282950" h="3632834">
                <a:moveTo>
                  <a:pt x="724787" y="143"/>
                </a:moveTo>
                <a:lnTo>
                  <a:pt x="590250" y="143"/>
                </a:lnTo>
                <a:lnTo>
                  <a:pt x="584009" y="50943"/>
                </a:lnTo>
                <a:lnTo>
                  <a:pt x="566420" y="89043"/>
                </a:lnTo>
                <a:lnTo>
                  <a:pt x="539185" y="127143"/>
                </a:lnTo>
                <a:lnTo>
                  <a:pt x="504004" y="165243"/>
                </a:lnTo>
                <a:lnTo>
                  <a:pt x="462580" y="203343"/>
                </a:lnTo>
                <a:lnTo>
                  <a:pt x="416612" y="241443"/>
                </a:lnTo>
                <a:lnTo>
                  <a:pt x="464509" y="279543"/>
                </a:lnTo>
                <a:lnTo>
                  <a:pt x="504991" y="304943"/>
                </a:lnTo>
                <a:lnTo>
                  <a:pt x="525227" y="330343"/>
                </a:lnTo>
                <a:lnTo>
                  <a:pt x="565472" y="292243"/>
                </a:lnTo>
                <a:lnTo>
                  <a:pt x="602944" y="254143"/>
                </a:lnTo>
                <a:lnTo>
                  <a:pt x="636844" y="216043"/>
                </a:lnTo>
                <a:lnTo>
                  <a:pt x="666372" y="177943"/>
                </a:lnTo>
                <a:lnTo>
                  <a:pt x="690730" y="139843"/>
                </a:lnTo>
                <a:lnTo>
                  <a:pt x="709117" y="101743"/>
                </a:lnTo>
                <a:lnTo>
                  <a:pt x="720736" y="50943"/>
                </a:lnTo>
                <a:lnTo>
                  <a:pt x="724787" y="143"/>
                </a:lnTo>
                <a:close/>
              </a:path>
            </a:pathLst>
          </a:custGeom>
          <a:solidFill>
            <a:srgbClr val="EA9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6655" y="10971225"/>
            <a:ext cx="1016635" cy="1323975"/>
          </a:xfrm>
          <a:custGeom>
            <a:avLst/>
            <a:gdLst/>
            <a:ahLst/>
            <a:cxnLst/>
            <a:rect l="l" t="t" r="r" b="b"/>
            <a:pathLst>
              <a:path w="1016635" h="1323975">
                <a:moveTo>
                  <a:pt x="917663" y="0"/>
                </a:moveTo>
                <a:lnTo>
                  <a:pt x="724144" y="0"/>
                </a:lnTo>
                <a:lnTo>
                  <a:pt x="726218" y="6253"/>
                </a:lnTo>
                <a:lnTo>
                  <a:pt x="726218" y="12486"/>
                </a:lnTo>
                <a:lnTo>
                  <a:pt x="718873" y="46469"/>
                </a:lnTo>
                <a:lnTo>
                  <a:pt x="700210" y="84545"/>
                </a:lnTo>
                <a:lnTo>
                  <a:pt x="670622" y="129251"/>
                </a:lnTo>
                <a:lnTo>
                  <a:pt x="630499" y="183123"/>
                </a:lnTo>
                <a:lnTo>
                  <a:pt x="314211" y="618030"/>
                </a:lnTo>
                <a:lnTo>
                  <a:pt x="172708" y="618030"/>
                </a:lnTo>
                <a:lnTo>
                  <a:pt x="172708" y="285082"/>
                </a:lnTo>
                <a:lnTo>
                  <a:pt x="173277" y="218795"/>
                </a:lnTo>
                <a:lnTo>
                  <a:pt x="175177" y="159847"/>
                </a:lnTo>
                <a:lnTo>
                  <a:pt x="178696" y="108991"/>
                </a:lnTo>
                <a:lnTo>
                  <a:pt x="184123" y="66978"/>
                </a:lnTo>
                <a:lnTo>
                  <a:pt x="201853" y="12486"/>
                </a:lnTo>
                <a:lnTo>
                  <a:pt x="208083" y="4175"/>
                </a:lnTo>
                <a:lnTo>
                  <a:pt x="208083" y="0"/>
                </a:lnTo>
                <a:lnTo>
                  <a:pt x="0" y="0"/>
                </a:lnTo>
                <a:lnTo>
                  <a:pt x="0" y="4175"/>
                </a:lnTo>
                <a:lnTo>
                  <a:pt x="6246" y="12486"/>
                </a:lnTo>
                <a:lnTo>
                  <a:pt x="16352" y="34559"/>
                </a:lnTo>
                <a:lnTo>
                  <a:pt x="29396" y="108991"/>
                </a:lnTo>
                <a:lnTo>
                  <a:pt x="32912" y="159847"/>
                </a:lnTo>
                <a:lnTo>
                  <a:pt x="34809" y="218795"/>
                </a:lnTo>
                <a:lnTo>
                  <a:pt x="35378" y="285082"/>
                </a:lnTo>
                <a:lnTo>
                  <a:pt x="35378" y="1032099"/>
                </a:lnTo>
                <a:lnTo>
                  <a:pt x="34546" y="1110582"/>
                </a:lnTo>
                <a:lnTo>
                  <a:pt x="31716" y="1177976"/>
                </a:lnTo>
                <a:lnTo>
                  <a:pt x="26390" y="1233182"/>
                </a:lnTo>
                <a:lnTo>
                  <a:pt x="18066" y="1275103"/>
                </a:lnTo>
                <a:lnTo>
                  <a:pt x="0" y="1310952"/>
                </a:lnTo>
                <a:lnTo>
                  <a:pt x="0" y="1317181"/>
                </a:lnTo>
                <a:lnTo>
                  <a:pt x="208083" y="1317181"/>
                </a:lnTo>
                <a:lnTo>
                  <a:pt x="208083" y="1310952"/>
                </a:lnTo>
                <a:lnTo>
                  <a:pt x="201853" y="1302641"/>
                </a:lnTo>
                <a:lnTo>
                  <a:pt x="190031" y="1275901"/>
                </a:lnTo>
                <a:lnTo>
                  <a:pt x="181705" y="1234080"/>
                </a:lnTo>
                <a:lnTo>
                  <a:pt x="176374" y="1178575"/>
                </a:lnTo>
                <a:lnTo>
                  <a:pt x="173542" y="1110782"/>
                </a:lnTo>
                <a:lnTo>
                  <a:pt x="172708" y="1032099"/>
                </a:lnTo>
                <a:lnTo>
                  <a:pt x="172708" y="672124"/>
                </a:lnTo>
                <a:lnTo>
                  <a:pt x="322542" y="672124"/>
                </a:lnTo>
                <a:lnTo>
                  <a:pt x="349548" y="715920"/>
                </a:lnTo>
                <a:lnTo>
                  <a:pt x="377064" y="759790"/>
                </a:lnTo>
                <a:lnTo>
                  <a:pt x="405090" y="803550"/>
                </a:lnTo>
                <a:lnTo>
                  <a:pt x="433625" y="847019"/>
                </a:lnTo>
                <a:lnTo>
                  <a:pt x="462671" y="890014"/>
                </a:lnTo>
                <a:lnTo>
                  <a:pt x="492227" y="932351"/>
                </a:lnTo>
                <a:lnTo>
                  <a:pt x="522294" y="973849"/>
                </a:lnTo>
                <a:lnTo>
                  <a:pt x="554386" y="1017598"/>
                </a:lnTo>
                <a:lnTo>
                  <a:pt x="587843" y="1060885"/>
                </a:lnTo>
                <a:lnTo>
                  <a:pt x="622081" y="1102856"/>
                </a:lnTo>
                <a:lnTo>
                  <a:pt x="656514" y="1142657"/>
                </a:lnTo>
                <a:lnTo>
                  <a:pt x="690557" y="1179434"/>
                </a:lnTo>
                <a:lnTo>
                  <a:pt x="723624" y="1212334"/>
                </a:lnTo>
                <a:lnTo>
                  <a:pt x="755129" y="1240503"/>
                </a:lnTo>
                <a:lnTo>
                  <a:pt x="829358" y="1291833"/>
                </a:lnTo>
                <a:lnTo>
                  <a:pt x="873446" y="1310431"/>
                </a:lnTo>
                <a:lnTo>
                  <a:pt x="916752" y="1320444"/>
                </a:lnTo>
                <a:lnTo>
                  <a:pt x="959275" y="1323435"/>
                </a:lnTo>
                <a:lnTo>
                  <a:pt x="974395" y="1323075"/>
                </a:lnTo>
                <a:lnTo>
                  <a:pt x="1015003" y="1315179"/>
                </a:lnTo>
                <a:lnTo>
                  <a:pt x="1016498" y="1311470"/>
                </a:lnTo>
                <a:lnTo>
                  <a:pt x="1013312" y="1306982"/>
                </a:lnTo>
                <a:lnTo>
                  <a:pt x="1005055" y="1300543"/>
                </a:lnTo>
                <a:lnTo>
                  <a:pt x="978366" y="1281744"/>
                </a:lnTo>
                <a:lnTo>
                  <a:pt x="951367" y="1260243"/>
                </a:lnTo>
                <a:lnTo>
                  <a:pt x="894788" y="1207412"/>
                </a:lnTo>
                <a:lnTo>
                  <a:pt x="864384" y="1175218"/>
                </a:lnTo>
                <a:lnTo>
                  <a:pt x="832019" y="1138597"/>
                </a:lnTo>
                <a:lnTo>
                  <a:pt x="797281" y="1097117"/>
                </a:lnTo>
                <a:lnTo>
                  <a:pt x="759757" y="1050348"/>
                </a:lnTo>
                <a:lnTo>
                  <a:pt x="719035" y="997857"/>
                </a:lnTo>
                <a:lnTo>
                  <a:pt x="674701" y="939214"/>
                </a:lnTo>
                <a:lnTo>
                  <a:pt x="626344" y="873988"/>
                </a:lnTo>
                <a:lnTo>
                  <a:pt x="593540" y="829000"/>
                </a:lnTo>
                <a:lnTo>
                  <a:pt x="563939" y="787545"/>
                </a:lnTo>
                <a:lnTo>
                  <a:pt x="536413" y="748059"/>
                </a:lnTo>
                <a:lnTo>
                  <a:pt x="509834" y="708975"/>
                </a:lnTo>
                <a:lnTo>
                  <a:pt x="483074" y="668730"/>
                </a:lnTo>
                <a:lnTo>
                  <a:pt x="455004" y="625759"/>
                </a:lnTo>
                <a:lnTo>
                  <a:pt x="424497" y="578496"/>
                </a:lnTo>
                <a:lnTo>
                  <a:pt x="665878" y="253880"/>
                </a:lnTo>
                <a:lnTo>
                  <a:pt x="712255" y="194202"/>
                </a:lnTo>
                <a:lnTo>
                  <a:pt x="755102" y="144684"/>
                </a:lnTo>
                <a:lnTo>
                  <a:pt x="794456" y="104267"/>
                </a:lnTo>
                <a:lnTo>
                  <a:pt x="830352" y="71896"/>
                </a:lnTo>
                <a:lnTo>
                  <a:pt x="862828" y="46513"/>
                </a:lnTo>
                <a:lnTo>
                  <a:pt x="917663" y="12486"/>
                </a:lnTo>
                <a:lnTo>
                  <a:pt x="924101" y="7905"/>
                </a:lnTo>
                <a:lnTo>
                  <a:pt x="925466" y="3905"/>
                </a:lnTo>
                <a:lnTo>
                  <a:pt x="922930" y="1074"/>
                </a:lnTo>
                <a:lnTo>
                  <a:pt x="917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2461" y="11012858"/>
            <a:ext cx="212725" cy="1275715"/>
          </a:xfrm>
          <a:custGeom>
            <a:avLst/>
            <a:gdLst/>
            <a:ahLst/>
            <a:cxnLst/>
            <a:rect l="l" t="t" r="r" b="b"/>
            <a:pathLst>
              <a:path w="212725" h="1275715">
                <a:moveTo>
                  <a:pt x="104053" y="0"/>
                </a:moveTo>
                <a:lnTo>
                  <a:pt x="66267" y="7671"/>
                </a:lnTo>
                <a:lnTo>
                  <a:pt x="35899" y="28608"/>
                </a:lnTo>
                <a:lnTo>
                  <a:pt x="15677" y="59692"/>
                </a:lnTo>
                <a:lnTo>
                  <a:pt x="8330" y="97803"/>
                </a:lnTo>
                <a:lnTo>
                  <a:pt x="15677" y="135907"/>
                </a:lnTo>
                <a:lnTo>
                  <a:pt x="35899" y="166991"/>
                </a:lnTo>
                <a:lnTo>
                  <a:pt x="66267" y="187932"/>
                </a:lnTo>
                <a:lnTo>
                  <a:pt x="104053" y="195606"/>
                </a:lnTo>
                <a:lnTo>
                  <a:pt x="142153" y="187932"/>
                </a:lnTo>
                <a:lnTo>
                  <a:pt x="173235" y="166991"/>
                </a:lnTo>
                <a:lnTo>
                  <a:pt x="194175" y="135907"/>
                </a:lnTo>
                <a:lnTo>
                  <a:pt x="201850" y="97803"/>
                </a:lnTo>
                <a:lnTo>
                  <a:pt x="194175" y="59692"/>
                </a:lnTo>
                <a:lnTo>
                  <a:pt x="173235" y="28608"/>
                </a:lnTo>
                <a:lnTo>
                  <a:pt x="142153" y="7671"/>
                </a:lnTo>
                <a:lnTo>
                  <a:pt x="104053" y="0"/>
                </a:lnTo>
                <a:close/>
              </a:path>
              <a:path w="212725" h="1275715">
                <a:moveTo>
                  <a:pt x="178958" y="393274"/>
                </a:moveTo>
                <a:lnTo>
                  <a:pt x="97800" y="403683"/>
                </a:lnTo>
                <a:lnTo>
                  <a:pt x="29916" y="411293"/>
                </a:lnTo>
                <a:lnTo>
                  <a:pt x="10408" y="414088"/>
                </a:lnTo>
                <a:lnTo>
                  <a:pt x="2081" y="414088"/>
                </a:lnTo>
                <a:lnTo>
                  <a:pt x="0" y="422399"/>
                </a:lnTo>
                <a:lnTo>
                  <a:pt x="8330" y="430730"/>
                </a:lnTo>
                <a:lnTo>
                  <a:pt x="26017" y="454825"/>
                </a:lnTo>
                <a:lnTo>
                  <a:pt x="40581" y="492382"/>
                </a:lnTo>
                <a:lnTo>
                  <a:pt x="50463" y="547490"/>
                </a:lnTo>
                <a:lnTo>
                  <a:pt x="54104" y="624240"/>
                </a:lnTo>
                <a:lnTo>
                  <a:pt x="54104" y="990467"/>
                </a:lnTo>
                <a:lnTo>
                  <a:pt x="53488" y="1082535"/>
                </a:lnTo>
                <a:lnTo>
                  <a:pt x="51173" y="1151627"/>
                </a:lnTo>
                <a:lnTo>
                  <a:pt x="46460" y="1201739"/>
                </a:lnTo>
                <a:lnTo>
                  <a:pt x="27047" y="1261009"/>
                </a:lnTo>
                <a:lnTo>
                  <a:pt x="20817" y="1269317"/>
                </a:lnTo>
                <a:lnTo>
                  <a:pt x="20817" y="1275550"/>
                </a:lnTo>
                <a:lnTo>
                  <a:pt x="212248" y="1275550"/>
                </a:lnTo>
                <a:lnTo>
                  <a:pt x="212248" y="1269317"/>
                </a:lnTo>
                <a:lnTo>
                  <a:pt x="206005" y="1261009"/>
                </a:lnTo>
                <a:lnTo>
                  <a:pt x="194403" y="1237665"/>
                </a:lnTo>
                <a:lnTo>
                  <a:pt x="186597" y="1202636"/>
                </a:lnTo>
                <a:lnTo>
                  <a:pt x="181887" y="1152225"/>
                </a:lnTo>
                <a:lnTo>
                  <a:pt x="179574" y="1082734"/>
                </a:lnTo>
                <a:lnTo>
                  <a:pt x="178958" y="990467"/>
                </a:lnTo>
                <a:lnTo>
                  <a:pt x="178958" y="393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8353" y="11397823"/>
            <a:ext cx="545465" cy="890905"/>
          </a:xfrm>
          <a:custGeom>
            <a:avLst/>
            <a:gdLst/>
            <a:ahLst/>
            <a:cxnLst/>
            <a:rect l="l" t="t" r="r" b="b"/>
            <a:pathLst>
              <a:path w="545464" h="890904">
                <a:moveTo>
                  <a:pt x="441409" y="0"/>
                </a:moveTo>
                <a:lnTo>
                  <a:pt x="387343" y="5041"/>
                </a:lnTo>
                <a:lnTo>
                  <a:pt x="339100" y="18927"/>
                </a:lnTo>
                <a:lnTo>
                  <a:pt x="296391" y="39801"/>
                </a:lnTo>
                <a:lnTo>
                  <a:pt x="258922" y="65808"/>
                </a:lnTo>
                <a:lnTo>
                  <a:pt x="226405" y="95090"/>
                </a:lnTo>
                <a:lnTo>
                  <a:pt x="198548" y="125790"/>
                </a:lnTo>
                <a:lnTo>
                  <a:pt x="175059" y="156053"/>
                </a:lnTo>
                <a:lnTo>
                  <a:pt x="175059" y="8307"/>
                </a:lnTo>
                <a:lnTo>
                  <a:pt x="6506" y="29124"/>
                </a:lnTo>
                <a:lnTo>
                  <a:pt x="2374" y="30881"/>
                </a:lnTo>
                <a:lnTo>
                  <a:pt x="0" y="35367"/>
                </a:lnTo>
                <a:lnTo>
                  <a:pt x="357" y="41412"/>
                </a:lnTo>
                <a:lnTo>
                  <a:pt x="4418" y="47841"/>
                </a:lnTo>
                <a:lnTo>
                  <a:pt x="22110" y="71644"/>
                </a:lnTo>
                <a:lnTo>
                  <a:pt x="36677" y="108716"/>
                </a:lnTo>
                <a:lnTo>
                  <a:pt x="46561" y="163734"/>
                </a:lnTo>
                <a:lnTo>
                  <a:pt x="50202" y="241373"/>
                </a:lnTo>
                <a:lnTo>
                  <a:pt x="50202" y="605500"/>
                </a:lnTo>
                <a:lnTo>
                  <a:pt x="49586" y="697569"/>
                </a:lnTo>
                <a:lnTo>
                  <a:pt x="47272" y="766661"/>
                </a:lnTo>
                <a:lnTo>
                  <a:pt x="42560" y="816772"/>
                </a:lnTo>
                <a:lnTo>
                  <a:pt x="23148" y="876042"/>
                </a:lnTo>
                <a:lnTo>
                  <a:pt x="16905" y="884353"/>
                </a:lnTo>
                <a:lnTo>
                  <a:pt x="16905" y="890586"/>
                </a:lnTo>
                <a:lnTo>
                  <a:pt x="208346" y="890586"/>
                </a:lnTo>
                <a:lnTo>
                  <a:pt x="208346" y="884353"/>
                </a:lnTo>
                <a:lnTo>
                  <a:pt x="202103" y="876042"/>
                </a:lnTo>
                <a:lnTo>
                  <a:pt x="190500" y="852698"/>
                </a:lnTo>
                <a:lnTo>
                  <a:pt x="182694" y="817670"/>
                </a:lnTo>
                <a:lnTo>
                  <a:pt x="177986" y="767259"/>
                </a:lnTo>
                <a:lnTo>
                  <a:pt x="175674" y="697768"/>
                </a:lnTo>
                <a:lnTo>
                  <a:pt x="175059" y="605500"/>
                </a:lnTo>
                <a:lnTo>
                  <a:pt x="175059" y="189353"/>
                </a:lnTo>
                <a:lnTo>
                  <a:pt x="211502" y="162398"/>
                </a:lnTo>
                <a:lnTo>
                  <a:pt x="257506" y="137592"/>
                </a:lnTo>
                <a:lnTo>
                  <a:pt x="311705" y="119418"/>
                </a:lnTo>
                <a:lnTo>
                  <a:pt x="372734" y="112364"/>
                </a:lnTo>
                <a:lnTo>
                  <a:pt x="414741" y="114770"/>
                </a:lnTo>
                <a:lnTo>
                  <a:pt x="451287" y="122248"/>
                </a:lnTo>
                <a:lnTo>
                  <a:pt x="483932" y="135186"/>
                </a:lnTo>
                <a:lnTo>
                  <a:pt x="514236" y="153975"/>
                </a:lnTo>
                <a:lnTo>
                  <a:pt x="520470" y="156053"/>
                </a:lnTo>
                <a:lnTo>
                  <a:pt x="526720" y="156053"/>
                </a:lnTo>
                <a:lnTo>
                  <a:pt x="528801" y="151897"/>
                </a:lnTo>
                <a:lnTo>
                  <a:pt x="545439" y="27047"/>
                </a:lnTo>
                <a:lnTo>
                  <a:pt x="528601" y="16668"/>
                </a:lnTo>
                <a:lnTo>
                  <a:pt x="504348" y="8054"/>
                </a:lnTo>
                <a:lnTo>
                  <a:pt x="474633" y="2175"/>
                </a:lnTo>
                <a:lnTo>
                  <a:pt x="441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7004" y="10948332"/>
            <a:ext cx="844550" cy="1348740"/>
          </a:xfrm>
          <a:custGeom>
            <a:avLst/>
            <a:gdLst/>
            <a:ahLst/>
            <a:cxnLst/>
            <a:rect l="l" t="t" r="r" b="b"/>
            <a:pathLst>
              <a:path w="844550" h="1348740">
                <a:moveTo>
                  <a:pt x="178948" y="0"/>
                </a:moveTo>
                <a:lnTo>
                  <a:pt x="10408" y="20817"/>
                </a:lnTo>
                <a:lnTo>
                  <a:pt x="4155" y="20817"/>
                </a:lnTo>
                <a:lnTo>
                  <a:pt x="0" y="29144"/>
                </a:lnTo>
                <a:lnTo>
                  <a:pt x="26007" y="61567"/>
                </a:lnTo>
                <a:lnTo>
                  <a:pt x="40575" y="99120"/>
                </a:lnTo>
                <a:lnTo>
                  <a:pt x="50457" y="154228"/>
                </a:lnTo>
                <a:lnTo>
                  <a:pt x="54097" y="230988"/>
                </a:lnTo>
                <a:lnTo>
                  <a:pt x="54097" y="1061244"/>
                </a:lnTo>
                <a:lnTo>
                  <a:pt x="53482" y="1147867"/>
                </a:lnTo>
                <a:lnTo>
                  <a:pt x="51169" y="1214809"/>
                </a:lnTo>
                <a:lnTo>
                  <a:pt x="46459" y="1264868"/>
                </a:lnTo>
                <a:lnTo>
                  <a:pt x="27047" y="1325532"/>
                </a:lnTo>
                <a:lnTo>
                  <a:pt x="22891" y="1333843"/>
                </a:lnTo>
                <a:lnTo>
                  <a:pt x="22891" y="1340076"/>
                </a:lnTo>
                <a:lnTo>
                  <a:pt x="210171" y="1340076"/>
                </a:lnTo>
                <a:lnTo>
                  <a:pt x="210171" y="1333843"/>
                </a:lnTo>
                <a:lnTo>
                  <a:pt x="203917" y="1325532"/>
                </a:lnTo>
                <a:lnTo>
                  <a:pt x="193336" y="1301640"/>
                </a:lnTo>
                <a:lnTo>
                  <a:pt x="186145" y="1265765"/>
                </a:lnTo>
                <a:lnTo>
                  <a:pt x="181748" y="1215408"/>
                </a:lnTo>
                <a:lnTo>
                  <a:pt x="179549" y="1148067"/>
                </a:lnTo>
                <a:lnTo>
                  <a:pt x="178948" y="1061244"/>
                </a:lnTo>
                <a:lnTo>
                  <a:pt x="178948" y="957230"/>
                </a:lnTo>
                <a:lnTo>
                  <a:pt x="307974" y="830278"/>
                </a:lnTo>
                <a:lnTo>
                  <a:pt x="334223" y="876492"/>
                </a:lnTo>
                <a:lnTo>
                  <a:pt x="359142" y="919755"/>
                </a:lnTo>
                <a:lnTo>
                  <a:pt x="383137" y="960589"/>
                </a:lnTo>
                <a:lnTo>
                  <a:pt x="406612" y="999515"/>
                </a:lnTo>
                <a:lnTo>
                  <a:pt x="429972" y="1037055"/>
                </a:lnTo>
                <a:lnTo>
                  <a:pt x="453622" y="1073730"/>
                </a:lnTo>
                <a:lnTo>
                  <a:pt x="484211" y="1119552"/>
                </a:lnTo>
                <a:lnTo>
                  <a:pt x="513818" y="1161443"/>
                </a:lnTo>
                <a:lnTo>
                  <a:pt x="542848" y="1199633"/>
                </a:lnTo>
                <a:lnTo>
                  <a:pt x="571705" y="1234353"/>
                </a:lnTo>
                <a:lnTo>
                  <a:pt x="600793" y="1265836"/>
                </a:lnTo>
                <a:lnTo>
                  <a:pt x="630516" y="1294310"/>
                </a:lnTo>
                <a:lnTo>
                  <a:pt x="668968" y="1319441"/>
                </a:lnTo>
                <a:lnTo>
                  <a:pt x="708794" y="1336184"/>
                </a:lnTo>
                <a:lnTo>
                  <a:pt x="749013" y="1345514"/>
                </a:lnTo>
                <a:lnTo>
                  <a:pt x="788647" y="1348407"/>
                </a:lnTo>
                <a:lnTo>
                  <a:pt x="804937" y="1348050"/>
                </a:lnTo>
                <a:lnTo>
                  <a:pt x="843165" y="1341935"/>
                </a:lnTo>
                <a:lnTo>
                  <a:pt x="844038" y="1338263"/>
                </a:lnTo>
                <a:lnTo>
                  <a:pt x="840624" y="1333416"/>
                </a:lnTo>
                <a:lnTo>
                  <a:pt x="832336" y="1327590"/>
                </a:lnTo>
                <a:lnTo>
                  <a:pt x="804697" y="1305426"/>
                </a:lnTo>
                <a:lnTo>
                  <a:pt x="749107" y="1251999"/>
                </a:lnTo>
                <a:lnTo>
                  <a:pt x="720541" y="1220119"/>
                </a:lnTo>
                <a:lnTo>
                  <a:pt x="691049" y="1184386"/>
                </a:lnTo>
                <a:lnTo>
                  <a:pt x="660326" y="1144489"/>
                </a:lnTo>
                <a:lnTo>
                  <a:pt x="628062" y="1100121"/>
                </a:lnTo>
                <a:lnTo>
                  <a:pt x="593950" y="1050974"/>
                </a:lnTo>
                <a:lnTo>
                  <a:pt x="557682" y="996740"/>
                </a:lnTo>
                <a:lnTo>
                  <a:pt x="529789" y="953652"/>
                </a:lnTo>
                <a:lnTo>
                  <a:pt x="503806" y="912817"/>
                </a:lnTo>
                <a:lnTo>
                  <a:pt x="478863" y="872676"/>
                </a:lnTo>
                <a:lnTo>
                  <a:pt x="454094" y="831668"/>
                </a:lnTo>
                <a:lnTo>
                  <a:pt x="428631" y="788232"/>
                </a:lnTo>
                <a:lnTo>
                  <a:pt x="401605" y="740806"/>
                </a:lnTo>
                <a:lnTo>
                  <a:pt x="499409" y="649252"/>
                </a:lnTo>
                <a:lnTo>
                  <a:pt x="553643" y="601331"/>
                </a:lnTo>
                <a:lnTo>
                  <a:pt x="600364" y="562775"/>
                </a:lnTo>
                <a:lnTo>
                  <a:pt x="640380" y="532198"/>
                </a:lnTo>
                <a:lnTo>
                  <a:pt x="674502" y="508212"/>
                </a:lnTo>
                <a:lnTo>
                  <a:pt x="728300" y="474459"/>
                </a:lnTo>
                <a:lnTo>
                  <a:pt x="736627" y="468206"/>
                </a:lnTo>
                <a:lnTo>
                  <a:pt x="734529" y="459875"/>
                </a:lnTo>
                <a:lnTo>
                  <a:pt x="536865" y="459875"/>
                </a:lnTo>
                <a:lnTo>
                  <a:pt x="529128" y="461599"/>
                </a:lnTo>
                <a:lnTo>
                  <a:pt x="526460" y="465861"/>
                </a:lnTo>
                <a:lnTo>
                  <a:pt x="526911" y="471296"/>
                </a:lnTo>
                <a:lnTo>
                  <a:pt x="528534" y="476537"/>
                </a:lnTo>
                <a:lnTo>
                  <a:pt x="527921" y="503287"/>
                </a:lnTo>
                <a:lnTo>
                  <a:pt x="517352" y="532970"/>
                </a:lnTo>
                <a:lnTo>
                  <a:pt x="493128" y="569290"/>
                </a:lnTo>
                <a:lnTo>
                  <a:pt x="451548" y="615952"/>
                </a:lnTo>
                <a:lnTo>
                  <a:pt x="178948" y="898937"/>
                </a:lnTo>
                <a:lnTo>
                  <a:pt x="178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7591" y="10948334"/>
            <a:ext cx="788670" cy="1361440"/>
          </a:xfrm>
          <a:custGeom>
            <a:avLst/>
            <a:gdLst/>
            <a:ahLst/>
            <a:cxnLst/>
            <a:rect l="l" t="t" r="r" b="b"/>
            <a:pathLst>
              <a:path w="788670" h="1361440">
                <a:moveTo>
                  <a:pt x="178948" y="0"/>
                </a:moveTo>
                <a:lnTo>
                  <a:pt x="10408" y="20813"/>
                </a:lnTo>
                <a:lnTo>
                  <a:pt x="4175" y="20813"/>
                </a:lnTo>
                <a:lnTo>
                  <a:pt x="0" y="29144"/>
                </a:lnTo>
                <a:lnTo>
                  <a:pt x="26019" y="61567"/>
                </a:lnTo>
                <a:lnTo>
                  <a:pt x="40587" y="99119"/>
                </a:lnTo>
                <a:lnTo>
                  <a:pt x="50474" y="154227"/>
                </a:lnTo>
                <a:lnTo>
                  <a:pt x="54117" y="230985"/>
                </a:lnTo>
                <a:lnTo>
                  <a:pt x="54017" y="1118644"/>
                </a:lnTo>
                <a:lnTo>
                  <a:pt x="53388" y="1168412"/>
                </a:lnTo>
                <a:lnTo>
                  <a:pt x="51420" y="1223820"/>
                </a:lnTo>
                <a:lnTo>
                  <a:pt x="47724" y="1267122"/>
                </a:lnTo>
                <a:lnTo>
                  <a:pt x="41631" y="1302637"/>
                </a:lnTo>
                <a:lnTo>
                  <a:pt x="75762" y="1317652"/>
                </a:lnTo>
                <a:lnTo>
                  <a:pt x="115170" y="1330557"/>
                </a:lnTo>
                <a:lnTo>
                  <a:pt x="159018" y="1341281"/>
                </a:lnTo>
                <a:lnTo>
                  <a:pt x="206468" y="1349750"/>
                </a:lnTo>
                <a:lnTo>
                  <a:pt x="256685" y="1355890"/>
                </a:lnTo>
                <a:lnTo>
                  <a:pt x="308832" y="1359628"/>
                </a:lnTo>
                <a:lnTo>
                  <a:pt x="362072" y="1360890"/>
                </a:lnTo>
                <a:lnTo>
                  <a:pt x="410413" y="1358756"/>
                </a:lnTo>
                <a:lnTo>
                  <a:pt x="456275" y="1352397"/>
                </a:lnTo>
                <a:lnTo>
                  <a:pt x="499571" y="1341880"/>
                </a:lnTo>
                <a:lnTo>
                  <a:pt x="540213" y="1327273"/>
                </a:lnTo>
                <a:lnTo>
                  <a:pt x="578110" y="1308643"/>
                </a:lnTo>
                <a:lnTo>
                  <a:pt x="587434" y="1302637"/>
                </a:lnTo>
                <a:lnTo>
                  <a:pt x="368325" y="1302637"/>
                </a:lnTo>
                <a:lnTo>
                  <a:pt x="316625" y="1298865"/>
                </a:lnTo>
                <a:lnTo>
                  <a:pt x="268438" y="1288070"/>
                </a:lnTo>
                <a:lnTo>
                  <a:pt x="224934" y="1271035"/>
                </a:lnTo>
                <a:lnTo>
                  <a:pt x="187279" y="1248543"/>
                </a:lnTo>
                <a:lnTo>
                  <a:pt x="180768" y="1168412"/>
                </a:lnTo>
                <a:lnTo>
                  <a:pt x="179372" y="1118644"/>
                </a:lnTo>
                <a:lnTo>
                  <a:pt x="179008" y="1071202"/>
                </a:lnTo>
                <a:lnTo>
                  <a:pt x="178948" y="611796"/>
                </a:lnTo>
                <a:lnTo>
                  <a:pt x="214414" y="592081"/>
                </a:lnTo>
                <a:lnTo>
                  <a:pt x="256477" y="574341"/>
                </a:lnTo>
                <a:lnTo>
                  <a:pt x="178948" y="574341"/>
                </a:lnTo>
                <a:lnTo>
                  <a:pt x="178948" y="0"/>
                </a:lnTo>
                <a:close/>
              </a:path>
              <a:path w="788670" h="1361440">
                <a:moveTo>
                  <a:pt x="696410" y="545192"/>
                </a:moveTo>
                <a:lnTo>
                  <a:pt x="416190" y="545192"/>
                </a:lnTo>
                <a:lnTo>
                  <a:pt x="460306" y="548112"/>
                </a:lnTo>
                <a:lnTo>
                  <a:pt x="500203" y="557063"/>
                </a:lnTo>
                <a:lnTo>
                  <a:pt x="535781" y="572331"/>
                </a:lnTo>
                <a:lnTo>
                  <a:pt x="593578" y="622969"/>
                </a:lnTo>
                <a:lnTo>
                  <a:pt x="615598" y="658913"/>
                </a:lnTo>
                <a:lnTo>
                  <a:pt x="632899" y="702322"/>
                </a:lnTo>
                <a:lnTo>
                  <a:pt x="645380" y="753485"/>
                </a:lnTo>
                <a:lnTo>
                  <a:pt x="652943" y="812688"/>
                </a:lnTo>
                <a:lnTo>
                  <a:pt x="655486" y="880217"/>
                </a:lnTo>
                <a:lnTo>
                  <a:pt x="653957" y="939295"/>
                </a:lnTo>
                <a:lnTo>
                  <a:pt x="649314" y="994463"/>
                </a:lnTo>
                <a:lnTo>
                  <a:pt x="641471" y="1045580"/>
                </a:lnTo>
                <a:lnTo>
                  <a:pt x="630344" y="1092502"/>
                </a:lnTo>
                <a:lnTo>
                  <a:pt x="615846" y="1135089"/>
                </a:lnTo>
                <a:lnTo>
                  <a:pt x="597894" y="1173197"/>
                </a:lnTo>
                <a:lnTo>
                  <a:pt x="576401" y="1206686"/>
                </a:lnTo>
                <a:lnTo>
                  <a:pt x="551283" y="1235412"/>
                </a:lnTo>
                <a:lnTo>
                  <a:pt x="489828" y="1278010"/>
                </a:lnTo>
                <a:lnTo>
                  <a:pt x="453322" y="1291597"/>
                </a:lnTo>
                <a:lnTo>
                  <a:pt x="412849" y="1299854"/>
                </a:lnTo>
                <a:lnTo>
                  <a:pt x="368325" y="1302637"/>
                </a:lnTo>
                <a:lnTo>
                  <a:pt x="587434" y="1302637"/>
                </a:lnTo>
                <a:lnTo>
                  <a:pt x="645323" y="1259580"/>
                </a:lnTo>
                <a:lnTo>
                  <a:pt x="674460" y="1229281"/>
                </a:lnTo>
                <a:lnTo>
                  <a:pt x="700501" y="1195227"/>
                </a:lnTo>
                <a:lnTo>
                  <a:pt x="723356" y="1157484"/>
                </a:lnTo>
                <a:lnTo>
                  <a:pt x="742938" y="1116120"/>
                </a:lnTo>
                <a:lnTo>
                  <a:pt x="759158" y="1071202"/>
                </a:lnTo>
                <a:lnTo>
                  <a:pt x="771927" y="1022797"/>
                </a:lnTo>
                <a:lnTo>
                  <a:pt x="781157" y="970971"/>
                </a:lnTo>
                <a:lnTo>
                  <a:pt x="786760" y="915791"/>
                </a:lnTo>
                <a:lnTo>
                  <a:pt x="788647" y="857326"/>
                </a:lnTo>
                <a:lnTo>
                  <a:pt x="786660" y="800505"/>
                </a:lnTo>
                <a:lnTo>
                  <a:pt x="780729" y="747315"/>
                </a:lnTo>
                <a:lnTo>
                  <a:pt x="770900" y="697915"/>
                </a:lnTo>
                <a:lnTo>
                  <a:pt x="757217" y="652464"/>
                </a:lnTo>
                <a:lnTo>
                  <a:pt x="739728" y="611122"/>
                </a:lnTo>
                <a:lnTo>
                  <a:pt x="718476" y="574047"/>
                </a:lnTo>
                <a:lnTo>
                  <a:pt x="696410" y="545192"/>
                </a:lnTo>
                <a:close/>
              </a:path>
              <a:path w="788670" h="1361440">
                <a:moveTo>
                  <a:pt x="468206" y="447389"/>
                </a:moveTo>
                <a:lnTo>
                  <a:pt x="421169" y="450926"/>
                </a:lnTo>
                <a:lnTo>
                  <a:pt x="375006" y="460907"/>
                </a:lnTo>
                <a:lnTo>
                  <a:pt x="330335" y="476385"/>
                </a:lnTo>
                <a:lnTo>
                  <a:pt x="287774" y="496413"/>
                </a:lnTo>
                <a:lnTo>
                  <a:pt x="247944" y="520047"/>
                </a:lnTo>
                <a:lnTo>
                  <a:pt x="211462" y="546338"/>
                </a:lnTo>
                <a:lnTo>
                  <a:pt x="178948" y="574341"/>
                </a:lnTo>
                <a:lnTo>
                  <a:pt x="256477" y="574341"/>
                </a:lnTo>
                <a:lnTo>
                  <a:pt x="257173" y="574047"/>
                </a:lnTo>
                <a:lnTo>
                  <a:pt x="306313" y="559045"/>
                </a:lnTo>
                <a:lnTo>
                  <a:pt x="359752" y="548922"/>
                </a:lnTo>
                <a:lnTo>
                  <a:pt x="416190" y="545192"/>
                </a:lnTo>
                <a:lnTo>
                  <a:pt x="696410" y="545192"/>
                </a:lnTo>
                <a:lnTo>
                  <a:pt x="693509" y="541399"/>
                </a:lnTo>
                <a:lnTo>
                  <a:pt x="664870" y="513337"/>
                </a:lnTo>
                <a:lnTo>
                  <a:pt x="632606" y="490020"/>
                </a:lnTo>
                <a:lnTo>
                  <a:pt x="596762" y="471608"/>
                </a:lnTo>
                <a:lnTo>
                  <a:pt x="557384" y="458259"/>
                </a:lnTo>
                <a:lnTo>
                  <a:pt x="514517" y="450133"/>
                </a:lnTo>
                <a:lnTo>
                  <a:pt x="468206" y="447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5305" y="11408208"/>
            <a:ext cx="847090" cy="1334135"/>
          </a:xfrm>
          <a:custGeom>
            <a:avLst/>
            <a:gdLst/>
            <a:ahLst/>
            <a:cxnLst/>
            <a:rect l="l" t="t" r="r" b="b"/>
            <a:pathLst>
              <a:path w="847089" h="1334134">
                <a:moveTo>
                  <a:pt x="844843" y="0"/>
                </a:moveTo>
                <a:lnTo>
                  <a:pt x="686688" y="0"/>
                </a:lnTo>
                <a:lnTo>
                  <a:pt x="684610" y="8330"/>
                </a:lnTo>
                <a:lnTo>
                  <a:pt x="686688" y="14584"/>
                </a:lnTo>
                <a:lnTo>
                  <a:pt x="690137" y="40880"/>
                </a:lnTo>
                <a:lnTo>
                  <a:pt x="684611" y="86103"/>
                </a:lnTo>
                <a:lnTo>
                  <a:pt x="669721" y="146541"/>
                </a:lnTo>
                <a:lnTo>
                  <a:pt x="645077" y="218482"/>
                </a:lnTo>
                <a:lnTo>
                  <a:pt x="451548" y="726222"/>
                </a:lnTo>
                <a:lnTo>
                  <a:pt x="249724" y="224735"/>
                </a:lnTo>
                <a:lnTo>
                  <a:pt x="216553" y="140985"/>
                </a:lnTo>
                <a:lnTo>
                  <a:pt x="196650" y="82204"/>
                </a:lnTo>
                <a:lnTo>
                  <a:pt x="187673" y="42150"/>
                </a:lnTo>
                <a:lnTo>
                  <a:pt x="187279" y="14584"/>
                </a:lnTo>
                <a:lnTo>
                  <a:pt x="189377" y="8330"/>
                </a:lnTo>
                <a:lnTo>
                  <a:pt x="189377" y="0"/>
                </a:lnTo>
                <a:lnTo>
                  <a:pt x="2077" y="0"/>
                </a:lnTo>
                <a:lnTo>
                  <a:pt x="0" y="6253"/>
                </a:lnTo>
                <a:lnTo>
                  <a:pt x="6253" y="14584"/>
                </a:lnTo>
                <a:lnTo>
                  <a:pt x="23264" y="39632"/>
                </a:lnTo>
                <a:lnTo>
                  <a:pt x="43472" y="75670"/>
                </a:lnTo>
                <a:lnTo>
                  <a:pt x="65576" y="120198"/>
                </a:lnTo>
                <a:lnTo>
                  <a:pt x="88281" y="170719"/>
                </a:lnTo>
                <a:lnTo>
                  <a:pt x="110289" y="224735"/>
                </a:lnTo>
                <a:lnTo>
                  <a:pt x="378734" y="880201"/>
                </a:lnTo>
                <a:lnTo>
                  <a:pt x="387041" y="880201"/>
                </a:lnTo>
                <a:lnTo>
                  <a:pt x="224755" y="1204837"/>
                </a:lnTo>
                <a:lnTo>
                  <a:pt x="208751" y="1236656"/>
                </a:lnTo>
                <a:lnTo>
                  <a:pt x="190408" y="1269068"/>
                </a:lnTo>
                <a:lnTo>
                  <a:pt x="172068" y="1296413"/>
                </a:lnTo>
                <a:lnTo>
                  <a:pt x="156076" y="1313029"/>
                </a:lnTo>
                <a:lnTo>
                  <a:pt x="149929" y="1319792"/>
                </a:lnTo>
                <a:lnTo>
                  <a:pt x="147491" y="1326549"/>
                </a:lnTo>
                <a:lnTo>
                  <a:pt x="149345" y="1331745"/>
                </a:lnTo>
                <a:lnTo>
                  <a:pt x="156076" y="1333823"/>
                </a:lnTo>
                <a:lnTo>
                  <a:pt x="289238" y="1333823"/>
                </a:lnTo>
                <a:lnTo>
                  <a:pt x="474439" y="842765"/>
                </a:lnTo>
                <a:lnTo>
                  <a:pt x="728300" y="218482"/>
                </a:lnTo>
                <a:lnTo>
                  <a:pt x="755952" y="154536"/>
                </a:lnTo>
                <a:lnTo>
                  <a:pt x="781205" y="102370"/>
                </a:lnTo>
                <a:lnTo>
                  <a:pt x="803662" y="61787"/>
                </a:lnTo>
                <a:lnTo>
                  <a:pt x="838589" y="14584"/>
                </a:lnTo>
                <a:lnTo>
                  <a:pt x="846920" y="8330"/>
                </a:lnTo>
                <a:lnTo>
                  <a:pt x="844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6003" y="11397823"/>
            <a:ext cx="1258570" cy="890905"/>
          </a:xfrm>
          <a:custGeom>
            <a:avLst/>
            <a:gdLst/>
            <a:ahLst/>
            <a:cxnLst/>
            <a:rect l="l" t="t" r="r" b="b"/>
            <a:pathLst>
              <a:path w="1258570" h="890904">
                <a:moveTo>
                  <a:pt x="969929" y="0"/>
                </a:moveTo>
                <a:lnTo>
                  <a:pt x="919272" y="3888"/>
                </a:lnTo>
                <a:lnTo>
                  <a:pt x="870908" y="14801"/>
                </a:lnTo>
                <a:lnTo>
                  <a:pt x="825090" y="31611"/>
                </a:lnTo>
                <a:lnTo>
                  <a:pt x="782074" y="53190"/>
                </a:lnTo>
                <a:lnTo>
                  <a:pt x="742114" y="78409"/>
                </a:lnTo>
                <a:lnTo>
                  <a:pt x="705466" y="106142"/>
                </a:lnTo>
                <a:lnTo>
                  <a:pt x="672383" y="135259"/>
                </a:lnTo>
                <a:lnTo>
                  <a:pt x="652573" y="92722"/>
                </a:lnTo>
                <a:lnTo>
                  <a:pt x="626290" y="58569"/>
                </a:lnTo>
                <a:lnTo>
                  <a:pt x="593302" y="32510"/>
                </a:lnTo>
                <a:lnTo>
                  <a:pt x="553379" y="14255"/>
                </a:lnTo>
                <a:lnTo>
                  <a:pt x="506290" y="3515"/>
                </a:lnTo>
                <a:lnTo>
                  <a:pt x="451804" y="0"/>
                </a:lnTo>
                <a:lnTo>
                  <a:pt x="394162" y="4778"/>
                </a:lnTo>
                <a:lnTo>
                  <a:pt x="341667" y="18111"/>
                </a:lnTo>
                <a:lnTo>
                  <a:pt x="293913" y="38496"/>
                </a:lnTo>
                <a:lnTo>
                  <a:pt x="250495" y="64429"/>
                </a:lnTo>
                <a:lnTo>
                  <a:pt x="211010" y="94407"/>
                </a:lnTo>
                <a:lnTo>
                  <a:pt x="175052" y="126928"/>
                </a:lnTo>
                <a:lnTo>
                  <a:pt x="175052" y="8307"/>
                </a:lnTo>
                <a:lnTo>
                  <a:pt x="6509" y="29124"/>
                </a:lnTo>
                <a:lnTo>
                  <a:pt x="2375" y="30881"/>
                </a:lnTo>
                <a:lnTo>
                  <a:pt x="0" y="35367"/>
                </a:lnTo>
                <a:lnTo>
                  <a:pt x="355" y="41412"/>
                </a:lnTo>
                <a:lnTo>
                  <a:pt x="4411" y="47841"/>
                </a:lnTo>
                <a:lnTo>
                  <a:pt x="22109" y="71644"/>
                </a:lnTo>
                <a:lnTo>
                  <a:pt x="36677" y="108716"/>
                </a:lnTo>
                <a:lnTo>
                  <a:pt x="46558" y="163734"/>
                </a:lnTo>
                <a:lnTo>
                  <a:pt x="50198" y="241373"/>
                </a:lnTo>
                <a:lnTo>
                  <a:pt x="50198" y="605500"/>
                </a:lnTo>
                <a:lnTo>
                  <a:pt x="49581" y="697569"/>
                </a:lnTo>
                <a:lnTo>
                  <a:pt x="47264" y="766661"/>
                </a:lnTo>
                <a:lnTo>
                  <a:pt x="42552" y="816772"/>
                </a:lnTo>
                <a:lnTo>
                  <a:pt x="23151" y="876042"/>
                </a:lnTo>
                <a:lnTo>
                  <a:pt x="16897" y="884353"/>
                </a:lnTo>
                <a:lnTo>
                  <a:pt x="16897" y="890586"/>
                </a:lnTo>
                <a:lnTo>
                  <a:pt x="208332" y="890586"/>
                </a:lnTo>
                <a:lnTo>
                  <a:pt x="208332" y="884353"/>
                </a:lnTo>
                <a:lnTo>
                  <a:pt x="202099" y="876042"/>
                </a:lnTo>
                <a:lnTo>
                  <a:pt x="190496" y="852698"/>
                </a:lnTo>
                <a:lnTo>
                  <a:pt x="182689" y="817670"/>
                </a:lnTo>
                <a:lnTo>
                  <a:pt x="177980" y="767259"/>
                </a:lnTo>
                <a:lnTo>
                  <a:pt x="175667" y="697768"/>
                </a:lnTo>
                <a:lnTo>
                  <a:pt x="175052" y="605500"/>
                </a:lnTo>
                <a:lnTo>
                  <a:pt x="175052" y="164384"/>
                </a:lnTo>
                <a:lnTo>
                  <a:pt x="246367" y="127452"/>
                </a:lnTo>
                <a:lnTo>
                  <a:pt x="291014" y="112234"/>
                </a:lnTo>
                <a:lnTo>
                  <a:pt x="342053" y="101712"/>
                </a:lnTo>
                <a:lnTo>
                  <a:pt x="399784" y="97783"/>
                </a:lnTo>
                <a:lnTo>
                  <a:pt x="453478" y="101951"/>
                </a:lnTo>
                <a:lnTo>
                  <a:pt x="495817" y="114820"/>
                </a:lnTo>
                <a:lnTo>
                  <a:pt x="527927" y="136934"/>
                </a:lnTo>
                <a:lnTo>
                  <a:pt x="550938" y="168839"/>
                </a:lnTo>
                <a:lnTo>
                  <a:pt x="565977" y="211080"/>
                </a:lnTo>
                <a:lnTo>
                  <a:pt x="574173" y="264201"/>
                </a:lnTo>
                <a:lnTo>
                  <a:pt x="576654" y="328748"/>
                </a:lnTo>
                <a:lnTo>
                  <a:pt x="576654" y="605500"/>
                </a:lnTo>
                <a:lnTo>
                  <a:pt x="576039" y="697569"/>
                </a:lnTo>
                <a:lnTo>
                  <a:pt x="573726" y="766661"/>
                </a:lnTo>
                <a:lnTo>
                  <a:pt x="569017" y="816772"/>
                </a:lnTo>
                <a:lnTo>
                  <a:pt x="549607" y="876042"/>
                </a:lnTo>
                <a:lnTo>
                  <a:pt x="543357" y="884353"/>
                </a:lnTo>
                <a:lnTo>
                  <a:pt x="543357" y="890586"/>
                </a:lnTo>
                <a:lnTo>
                  <a:pt x="732711" y="890586"/>
                </a:lnTo>
                <a:lnTo>
                  <a:pt x="732711" y="884353"/>
                </a:lnTo>
                <a:lnTo>
                  <a:pt x="726478" y="876042"/>
                </a:lnTo>
                <a:lnTo>
                  <a:pt x="715888" y="853496"/>
                </a:lnTo>
                <a:lnTo>
                  <a:pt x="708697" y="818568"/>
                </a:lnTo>
                <a:lnTo>
                  <a:pt x="704303" y="767858"/>
                </a:lnTo>
                <a:lnTo>
                  <a:pt x="702107" y="697968"/>
                </a:lnTo>
                <a:lnTo>
                  <a:pt x="701508" y="605500"/>
                </a:lnTo>
                <a:lnTo>
                  <a:pt x="701508" y="330846"/>
                </a:lnTo>
                <a:lnTo>
                  <a:pt x="700339" y="283499"/>
                </a:lnTo>
                <a:lnTo>
                  <a:pt x="696828" y="240841"/>
                </a:lnTo>
                <a:lnTo>
                  <a:pt x="690973" y="202089"/>
                </a:lnTo>
                <a:lnTo>
                  <a:pt x="682769" y="166462"/>
                </a:lnTo>
                <a:lnTo>
                  <a:pt x="717611" y="148135"/>
                </a:lnTo>
                <a:lnTo>
                  <a:pt x="759246" y="129705"/>
                </a:lnTo>
                <a:lnTo>
                  <a:pt x="806975" y="113570"/>
                </a:lnTo>
                <a:lnTo>
                  <a:pt x="860097" y="102130"/>
                </a:lnTo>
                <a:lnTo>
                  <a:pt x="917913" y="97783"/>
                </a:lnTo>
                <a:lnTo>
                  <a:pt x="965808" y="100966"/>
                </a:lnTo>
                <a:lnTo>
                  <a:pt x="1005338" y="110758"/>
                </a:lnTo>
                <a:lnTo>
                  <a:pt x="1061745" y="151629"/>
                </a:lnTo>
                <a:lnTo>
                  <a:pt x="1092012" y="223319"/>
                </a:lnTo>
                <a:lnTo>
                  <a:pt x="1098867" y="271633"/>
                </a:lnTo>
                <a:lnTo>
                  <a:pt x="1101016" y="328748"/>
                </a:lnTo>
                <a:lnTo>
                  <a:pt x="1101016" y="605500"/>
                </a:lnTo>
                <a:lnTo>
                  <a:pt x="1100603" y="697569"/>
                </a:lnTo>
                <a:lnTo>
                  <a:pt x="1098693" y="766661"/>
                </a:lnTo>
                <a:lnTo>
                  <a:pt x="1094285" y="816772"/>
                </a:lnTo>
                <a:lnTo>
                  <a:pt x="1073966" y="876042"/>
                </a:lnTo>
                <a:lnTo>
                  <a:pt x="1067736" y="884353"/>
                </a:lnTo>
                <a:lnTo>
                  <a:pt x="1067736" y="890586"/>
                </a:lnTo>
                <a:lnTo>
                  <a:pt x="1244607" y="890586"/>
                </a:lnTo>
                <a:lnTo>
                  <a:pt x="1253252" y="889482"/>
                </a:lnTo>
                <a:lnTo>
                  <a:pt x="1257608" y="886431"/>
                </a:lnTo>
                <a:lnTo>
                  <a:pt x="1258065" y="881821"/>
                </a:lnTo>
                <a:lnTo>
                  <a:pt x="1255015" y="876042"/>
                </a:lnTo>
                <a:lnTo>
                  <a:pt x="1243990" y="853496"/>
                </a:lnTo>
                <a:lnTo>
                  <a:pt x="1235762" y="818568"/>
                </a:lnTo>
                <a:lnTo>
                  <a:pt x="1230132" y="767858"/>
                </a:lnTo>
                <a:lnTo>
                  <a:pt x="1226900" y="697968"/>
                </a:lnTo>
                <a:lnTo>
                  <a:pt x="1225867" y="605500"/>
                </a:lnTo>
                <a:lnTo>
                  <a:pt x="1225867" y="330846"/>
                </a:lnTo>
                <a:lnTo>
                  <a:pt x="1224034" y="271550"/>
                </a:lnTo>
                <a:lnTo>
                  <a:pt x="1218421" y="218436"/>
                </a:lnTo>
                <a:lnTo>
                  <a:pt x="1208859" y="171391"/>
                </a:lnTo>
                <a:lnTo>
                  <a:pt x="1195179" y="130302"/>
                </a:lnTo>
                <a:lnTo>
                  <a:pt x="1177213" y="95056"/>
                </a:lnTo>
                <a:lnTo>
                  <a:pt x="1127744" y="41647"/>
                </a:lnTo>
                <a:lnTo>
                  <a:pt x="1059101" y="10261"/>
                </a:lnTo>
                <a:lnTo>
                  <a:pt x="1017165" y="2546"/>
                </a:lnTo>
                <a:lnTo>
                  <a:pt x="969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3713" y="11387415"/>
            <a:ext cx="828675" cy="923925"/>
          </a:xfrm>
          <a:custGeom>
            <a:avLst/>
            <a:gdLst/>
            <a:ahLst/>
            <a:cxnLst/>
            <a:rect l="l" t="t" r="r" b="b"/>
            <a:pathLst>
              <a:path w="828675" h="923925">
                <a:moveTo>
                  <a:pt x="414092" y="0"/>
                </a:moveTo>
                <a:lnTo>
                  <a:pt x="367128" y="2312"/>
                </a:lnTo>
                <a:lnTo>
                  <a:pt x="322080" y="9174"/>
                </a:lnTo>
                <a:lnTo>
                  <a:pt x="279143" y="20475"/>
                </a:lnTo>
                <a:lnTo>
                  <a:pt x="238514" y="36105"/>
                </a:lnTo>
                <a:lnTo>
                  <a:pt x="200388" y="55952"/>
                </a:lnTo>
                <a:lnTo>
                  <a:pt x="164963" y="79905"/>
                </a:lnTo>
                <a:lnTo>
                  <a:pt x="132433" y="107853"/>
                </a:lnTo>
                <a:lnTo>
                  <a:pt x="102996" y="139686"/>
                </a:lnTo>
                <a:lnTo>
                  <a:pt x="76848" y="175292"/>
                </a:lnTo>
                <a:lnTo>
                  <a:pt x="54184" y="214560"/>
                </a:lnTo>
                <a:lnTo>
                  <a:pt x="35200" y="257380"/>
                </a:lnTo>
                <a:lnTo>
                  <a:pt x="20094" y="303640"/>
                </a:lnTo>
                <a:lnTo>
                  <a:pt x="9061" y="353230"/>
                </a:lnTo>
                <a:lnTo>
                  <a:pt x="2298" y="406038"/>
                </a:lnTo>
                <a:lnTo>
                  <a:pt x="0" y="461953"/>
                </a:lnTo>
                <a:lnTo>
                  <a:pt x="2217" y="517503"/>
                </a:lnTo>
                <a:lnTo>
                  <a:pt x="2246" y="518227"/>
                </a:lnTo>
                <a:lnTo>
                  <a:pt x="8868" y="571294"/>
                </a:lnTo>
                <a:lnTo>
                  <a:pt x="19693" y="621054"/>
                </a:lnTo>
                <a:lnTo>
                  <a:pt x="34547" y="667408"/>
                </a:lnTo>
                <a:lnTo>
                  <a:pt x="53256" y="710255"/>
                </a:lnTo>
                <a:lnTo>
                  <a:pt x="75645" y="749496"/>
                </a:lnTo>
                <a:lnTo>
                  <a:pt x="101541" y="785030"/>
                </a:lnTo>
                <a:lnTo>
                  <a:pt x="130770" y="816759"/>
                </a:lnTo>
                <a:lnTo>
                  <a:pt x="163159" y="844581"/>
                </a:lnTo>
                <a:lnTo>
                  <a:pt x="198532" y="868397"/>
                </a:lnTo>
                <a:lnTo>
                  <a:pt x="236717" y="888107"/>
                </a:lnTo>
                <a:lnTo>
                  <a:pt x="277540" y="903610"/>
                </a:lnTo>
                <a:lnTo>
                  <a:pt x="320825" y="914808"/>
                </a:lnTo>
                <a:lnTo>
                  <a:pt x="366401" y="921600"/>
                </a:lnTo>
                <a:lnTo>
                  <a:pt x="414092" y="923886"/>
                </a:lnTo>
                <a:lnTo>
                  <a:pt x="459315" y="921600"/>
                </a:lnTo>
                <a:lnTo>
                  <a:pt x="460006" y="921600"/>
                </a:lnTo>
                <a:lnTo>
                  <a:pt x="504867" y="914616"/>
                </a:lnTo>
                <a:lnTo>
                  <a:pt x="547461" y="903211"/>
                </a:lnTo>
                <a:lnTo>
                  <a:pt x="587901" y="887456"/>
                </a:lnTo>
                <a:lnTo>
                  <a:pt x="625510" y="867714"/>
                </a:lnTo>
                <a:lnTo>
                  <a:pt x="414092" y="867714"/>
                </a:lnTo>
                <a:lnTo>
                  <a:pt x="369868" y="864420"/>
                </a:lnTo>
                <a:lnTo>
                  <a:pt x="329755" y="854709"/>
                </a:lnTo>
                <a:lnTo>
                  <a:pt x="293702" y="838842"/>
                </a:lnTo>
                <a:lnTo>
                  <a:pt x="261659" y="817079"/>
                </a:lnTo>
                <a:lnTo>
                  <a:pt x="233574" y="789681"/>
                </a:lnTo>
                <a:lnTo>
                  <a:pt x="209398" y="756907"/>
                </a:lnTo>
                <a:lnTo>
                  <a:pt x="189079" y="719018"/>
                </a:lnTo>
                <a:lnTo>
                  <a:pt x="172568" y="676274"/>
                </a:lnTo>
                <a:lnTo>
                  <a:pt x="159815" y="628936"/>
                </a:lnTo>
                <a:lnTo>
                  <a:pt x="150767" y="577263"/>
                </a:lnTo>
                <a:lnTo>
                  <a:pt x="145376" y="521515"/>
                </a:lnTo>
                <a:lnTo>
                  <a:pt x="143590" y="461953"/>
                </a:lnTo>
                <a:lnTo>
                  <a:pt x="145315" y="406038"/>
                </a:lnTo>
                <a:lnTo>
                  <a:pt x="150911" y="347203"/>
                </a:lnTo>
                <a:lnTo>
                  <a:pt x="160107" y="295510"/>
                </a:lnTo>
                <a:lnTo>
                  <a:pt x="173030" y="248002"/>
                </a:lnTo>
                <a:lnTo>
                  <a:pt x="189711" y="204974"/>
                </a:lnTo>
                <a:lnTo>
                  <a:pt x="210177" y="166722"/>
                </a:lnTo>
                <a:lnTo>
                  <a:pt x="234458" y="133542"/>
                </a:lnTo>
                <a:lnTo>
                  <a:pt x="262582" y="105730"/>
                </a:lnTo>
                <a:lnTo>
                  <a:pt x="294579" y="83584"/>
                </a:lnTo>
                <a:lnTo>
                  <a:pt x="330477" y="67398"/>
                </a:lnTo>
                <a:lnTo>
                  <a:pt x="370305" y="57469"/>
                </a:lnTo>
                <a:lnTo>
                  <a:pt x="414092" y="54094"/>
                </a:lnTo>
                <a:lnTo>
                  <a:pt x="628096" y="54094"/>
                </a:lnTo>
                <a:lnTo>
                  <a:pt x="625969" y="52715"/>
                </a:lnTo>
                <a:lnTo>
                  <a:pt x="587901" y="33826"/>
                </a:lnTo>
                <a:lnTo>
                  <a:pt x="547461" y="19077"/>
                </a:lnTo>
                <a:lnTo>
                  <a:pt x="504867" y="8501"/>
                </a:lnTo>
                <a:lnTo>
                  <a:pt x="460338" y="2130"/>
                </a:lnTo>
                <a:lnTo>
                  <a:pt x="414092" y="0"/>
                </a:lnTo>
                <a:close/>
              </a:path>
              <a:path w="828675" h="923925">
                <a:moveTo>
                  <a:pt x="628096" y="54094"/>
                </a:moveTo>
                <a:lnTo>
                  <a:pt x="414092" y="54094"/>
                </a:lnTo>
                <a:lnTo>
                  <a:pt x="455701" y="57112"/>
                </a:lnTo>
                <a:lnTo>
                  <a:pt x="494108" y="66098"/>
                </a:lnTo>
                <a:lnTo>
                  <a:pt x="529233" y="80951"/>
                </a:lnTo>
                <a:lnTo>
                  <a:pt x="589322" y="127854"/>
                </a:lnTo>
                <a:lnTo>
                  <a:pt x="614127" y="159702"/>
                </a:lnTo>
                <a:lnTo>
                  <a:pt x="635333" y="197012"/>
                </a:lnTo>
                <a:lnTo>
                  <a:pt x="652862" y="239682"/>
                </a:lnTo>
                <a:lnTo>
                  <a:pt x="666633" y="287613"/>
                </a:lnTo>
                <a:lnTo>
                  <a:pt x="676568" y="340703"/>
                </a:lnTo>
                <a:lnTo>
                  <a:pt x="682587" y="398850"/>
                </a:lnTo>
                <a:lnTo>
                  <a:pt x="684610" y="461953"/>
                </a:lnTo>
                <a:lnTo>
                  <a:pt x="682896" y="517503"/>
                </a:lnTo>
                <a:lnTo>
                  <a:pt x="677290" y="576541"/>
                </a:lnTo>
                <a:lnTo>
                  <a:pt x="668097" y="628059"/>
                </a:lnTo>
                <a:lnTo>
                  <a:pt x="655175" y="675351"/>
                </a:lnTo>
                <a:lnTo>
                  <a:pt x="638496" y="718135"/>
                </a:lnTo>
                <a:lnTo>
                  <a:pt x="618030" y="756128"/>
                </a:lnTo>
                <a:lnTo>
                  <a:pt x="593749" y="789050"/>
                </a:lnTo>
                <a:lnTo>
                  <a:pt x="565624" y="816617"/>
                </a:lnTo>
                <a:lnTo>
                  <a:pt x="533624" y="838550"/>
                </a:lnTo>
                <a:lnTo>
                  <a:pt x="497722" y="854564"/>
                </a:lnTo>
                <a:lnTo>
                  <a:pt x="457726" y="864420"/>
                </a:lnTo>
                <a:lnTo>
                  <a:pt x="457366" y="864420"/>
                </a:lnTo>
                <a:lnTo>
                  <a:pt x="414092" y="867714"/>
                </a:lnTo>
                <a:lnTo>
                  <a:pt x="625510" y="867714"/>
                </a:lnTo>
                <a:lnTo>
                  <a:pt x="625969" y="867473"/>
                </a:lnTo>
                <a:lnTo>
                  <a:pt x="661447" y="843384"/>
                </a:lnTo>
                <a:lnTo>
                  <a:pt x="694118" y="815311"/>
                </a:lnTo>
                <a:lnTo>
                  <a:pt x="723761" y="783376"/>
                </a:lnTo>
                <a:lnTo>
                  <a:pt x="750161" y="747701"/>
                </a:lnTo>
                <a:lnTo>
                  <a:pt x="773097" y="708408"/>
                </a:lnTo>
                <a:lnTo>
                  <a:pt x="792353" y="665620"/>
                </a:lnTo>
                <a:lnTo>
                  <a:pt x="807709" y="619458"/>
                </a:lnTo>
                <a:lnTo>
                  <a:pt x="818948" y="570045"/>
                </a:lnTo>
                <a:lnTo>
                  <a:pt x="825756" y="518227"/>
                </a:lnTo>
                <a:lnTo>
                  <a:pt x="825851" y="517503"/>
                </a:lnTo>
                <a:lnTo>
                  <a:pt x="828201" y="461953"/>
                </a:lnTo>
                <a:lnTo>
                  <a:pt x="825953" y="406038"/>
                </a:lnTo>
                <a:lnTo>
                  <a:pt x="825851" y="403500"/>
                </a:lnTo>
                <a:lnTo>
                  <a:pt x="818948" y="348854"/>
                </a:lnTo>
                <a:lnTo>
                  <a:pt x="807709" y="298048"/>
                </a:lnTo>
                <a:lnTo>
                  <a:pt x="792353" y="251114"/>
                </a:lnTo>
                <a:lnTo>
                  <a:pt x="773097" y="208087"/>
                </a:lnTo>
                <a:lnTo>
                  <a:pt x="750161" y="169000"/>
                </a:lnTo>
                <a:lnTo>
                  <a:pt x="723761" y="133886"/>
                </a:lnTo>
                <a:lnTo>
                  <a:pt x="694118" y="102778"/>
                </a:lnTo>
                <a:lnTo>
                  <a:pt x="661447" y="75710"/>
                </a:lnTo>
                <a:lnTo>
                  <a:pt x="628096" y="54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23385" y="11387415"/>
            <a:ext cx="828675" cy="923925"/>
          </a:xfrm>
          <a:custGeom>
            <a:avLst/>
            <a:gdLst/>
            <a:ahLst/>
            <a:cxnLst/>
            <a:rect l="l" t="t" r="r" b="b"/>
            <a:pathLst>
              <a:path w="828675" h="923925">
                <a:moveTo>
                  <a:pt x="414092" y="0"/>
                </a:moveTo>
                <a:lnTo>
                  <a:pt x="367121" y="2312"/>
                </a:lnTo>
                <a:lnTo>
                  <a:pt x="322068" y="9174"/>
                </a:lnTo>
                <a:lnTo>
                  <a:pt x="279128" y="20475"/>
                </a:lnTo>
                <a:lnTo>
                  <a:pt x="238496" y="36105"/>
                </a:lnTo>
                <a:lnTo>
                  <a:pt x="200370" y="55952"/>
                </a:lnTo>
                <a:lnTo>
                  <a:pt x="164945" y="79905"/>
                </a:lnTo>
                <a:lnTo>
                  <a:pt x="132417" y="107853"/>
                </a:lnTo>
                <a:lnTo>
                  <a:pt x="102982" y="139686"/>
                </a:lnTo>
                <a:lnTo>
                  <a:pt x="76836" y="175292"/>
                </a:lnTo>
                <a:lnTo>
                  <a:pt x="54175" y="214560"/>
                </a:lnTo>
                <a:lnTo>
                  <a:pt x="35194" y="257380"/>
                </a:lnTo>
                <a:lnTo>
                  <a:pt x="20090" y="303640"/>
                </a:lnTo>
                <a:lnTo>
                  <a:pt x="9059" y="353230"/>
                </a:lnTo>
                <a:lnTo>
                  <a:pt x="2297" y="406038"/>
                </a:lnTo>
                <a:lnTo>
                  <a:pt x="0" y="461953"/>
                </a:lnTo>
                <a:lnTo>
                  <a:pt x="2217" y="517503"/>
                </a:lnTo>
                <a:lnTo>
                  <a:pt x="2245" y="518227"/>
                </a:lnTo>
                <a:lnTo>
                  <a:pt x="8867" y="571294"/>
                </a:lnTo>
                <a:lnTo>
                  <a:pt x="19692" y="621054"/>
                </a:lnTo>
                <a:lnTo>
                  <a:pt x="34544" y="667408"/>
                </a:lnTo>
                <a:lnTo>
                  <a:pt x="53251" y="710255"/>
                </a:lnTo>
                <a:lnTo>
                  <a:pt x="75639" y="749496"/>
                </a:lnTo>
                <a:lnTo>
                  <a:pt x="101534" y="785030"/>
                </a:lnTo>
                <a:lnTo>
                  <a:pt x="130763" y="816759"/>
                </a:lnTo>
                <a:lnTo>
                  <a:pt x="163150" y="844581"/>
                </a:lnTo>
                <a:lnTo>
                  <a:pt x="198524" y="868397"/>
                </a:lnTo>
                <a:lnTo>
                  <a:pt x="236709" y="888107"/>
                </a:lnTo>
                <a:lnTo>
                  <a:pt x="277532" y="903610"/>
                </a:lnTo>
                <a:lnTo>
                  <a:pt x="320819" y="914808"/>
                </a:lnTo>
                <a:lnTo>
                  <a:pt x="366397" y="921600"/>
                </a:lnTo>
                <a:lnTo>
                  <a:pt x="414092" y="923886"/>
                </a:lnTo>
                <a:lnTo>
                  <a:pt x="459311" y="921600"/>
                </a:lnTo>
                <a:lnTo>
                  <a:pt x="460002" y="921600"/>
                </a:lnTo>
                <a:lnTo>
                  <a:pt x="504859" y="914616"/>
                </a:lnTo>
                <a:lnTo>
                  <a:pt x="547449" y="903211"/>
                </a:lnTo>
                <a:lnTo>
                  <a:pt x="587885" y="887456"/>
                </a:lnTo>
                <a:lnTo>
                  <a:pt x="625491" y="867714"/>
                </a:lnTo>
                <a:lnTo>
                  <a:pt x="414092" y="867714"/>
                </a:lnTo>
                <a:lnTo>
                  <a:pt x="369864" y="864420"/>
                </a:lnTo>
                <a:lnTo>
                  <a:pt x="329747" y="854709"/>
                </a:lnTo>
                <a:lnTo>
                  <a:pt x="293691" y="838842"/>
                </a:lnTo>
                <a:lnTo>
                  <a:pt x="261645" y="817079"/>
                </a:lnTo>
                <a:lnTo>
                  <a:pt x="233558" y="789681"/>
                </a:lnTo>
                <a:lnTo>
                  <a:pt x="209380" y="756907"/>
                </a:lnTo>
                <a:lnTo>
                  <a:pt x="189061" y="719018"/>
                </a:lnTo>
                <a:lnTo>
                  <a:pt x="172549" y="676274"/>
                </a:lnTo>
                <a:lnTo>
                  <a:pt x="159795" y="628936"/>
                </a:lnTo>
                <a:lnTo>
                  <a:pt x="150747" y="577263"/>
                </a:lnTo>
                <a:lnTo>
                  <a:pt x="145356" y="521515"/>
                </a:lnTo>
                <a:lnTo>
                  <a:pt x="143570" y="461953"/>
                </a:lnTo>
                <a:lnTo>
                  <a:pt x="145295" y="406038"/>
                </a:lnTo>
                <a:lnTo>
                  <a:pt x="145395" y="402782"/>
                </a:lnTo>
                <a:lnTo>
                  <a:pt x="150892" y="347203"/>
                </a:lnTo>
                <a:lnTo>
                  <a:pt x="160087" y="295510"/>
                </a:lnTo>
                <a:lnTo>
                  <a:pt x="173011" y="248002"/>
                </a:lnTo>
                <a:lnTo>
                  <a:pt x="189692" y="204974"/>
                </a:lnTo>
                <a:lnTo>
                  <a:pt x="210159" y="166722"/>
                </a:lnTo>
                <a:lnTo>
                  <a:pt x="234442" y="133542"/>
                </a:lnTo>
                <a:lnTo>
                  <a:pt x="262568" y="105730"/>
                </a:lnTo>
                <a:lnTo>
                  <a:pt x="294567" y="83584"/>
                </a:lnTo>
                <a:lnTo>
                  <a:pt x="330468" y="67398"/>
                </a:lnTo>
                <a:lnTo>
                  <a:pt x="370300" y="57469"/>
                </a:lnTo>
                <a:lnTo>
                  <a:pt x="414092" y="54094"/>
                </a:lnTo>
                <a:lnTo>
                  <a:pt x="628077" y="54094"/>
                </a:lnTo>
                <a:lnTo>
                  <a:pt x="625950" y="52715"/>
                </a:lnTo>
                <a:lnTo>
                  <a:pt x="587885" y="33826"/>
                </a:lnTo>
                <a:lnTo>
                  <a:pt x="547449" y="19077"/>
                </a:lnTo>
                <a:lnTo>
                  <a:pt x="504859" y="8501"/>
                </a:lnTo>
                <a:lnTo>
                  <a:pt x="460334" y="2130"/>
                </a:lnTo>
                <a:lnTo>
                  <a:pt x="414092" y="0"/>
                </a:lnTo>
                <a:close/>
              </a:path>
              <a:path w="828675" h="923925">
                <a:moveTo>
                  <a:pt x="628077" y="54094"/>
                </a:moveTo>
                <a:lnTo>
                  <a:pt x="414092" y="54094"/>
                </a:lnTo>
                <a:lnTo>
                  <a:pt x="455692" y="57112"/>
                </a:lnTo>
                <a:lnTo>
                  <a:pt x="494093" y="66098"/>
                </a:lnTo>
                <a:lnTo>
                  <a:pt x="529215" y="80951"/>
                </a:lnTo>
                <a:lnTo>
                  <a:pt x="589303" y="127854"/>
                </a:lnTo>
                <a:lnTo>
                  <a:pt x="614111" y="159702"/>
                </a:lnTo>
                <a:lnTo>
                  <a:pt x="635320" y="197012"/>
                </a:lnTo>
                <a:lnTo>
                  <a:pt x="652852" y="239682"/>
                </a:lnTo>
                <a:lnTo>
                  <a:pt x="666627" y="287613"/>
                </a:lnTo>
                <a:lnTo>
                  <a:pt x="676565" y="340703"/>
                </a:lnTo>
                <a:lnTo>
                  <a:pt x="682586" y="398850"/>
                </a:lnTo>
                <a:lnTo>
                  <a:pt x="684610" y="461953"/>
                </a:lnTo>
                <a:lnTo>
                  <a:pt x="682895" y="517503"/>
                </a:lnTo>
                <a:lnTo>
                  <a:pt x="677287" y="576541"/>
                </a:lnTo>
                <a:lnTo>
                  <a:pt x="668090" y="628059"/>
                </a:lnTo>
                <a:lnTo>
                  <a:pt x="655165" y="675351"/>
                </a:lnTo>
                <a:lnTo>
                  <a:pt x="638482" y="718135"/>
                </a:lnTo>
                <a:lnTo>
                  <a:pt x="618014" y="756128"/>
                </a:lnTo>
                <a:lnTo>
                  <a:pt x="593731" y="789050"/>
                </a:lnTo>
                <a:lnTo>
                  <a:pt x="565604" y="816617"/>
                </a:lnTo>
                <a:lnTo>
                  <a:pt x="533606" y="838550"/>
                </a:lnTo>
                <a:lnTo>
                  <a:pt x="497707" y="854564"/>
                </a:lnTo>
                <a:lnTo>
                  <a:pt x="457717" y="864420"/>
                </a:lnTo>
                <a:lnTo>
                  <a:pt x="457357" y="864420"/>
                </a:lnTo>
                <a:lnTo>
                  <a:pt x="414092" y="867714"/>
                </a:lnTo>
                <a:lnTo>
                  <a:pt x="625491" y="867714"/>
                </a:lnTo>
                <a:lnTo>
                  <a:pt x="625950" y="867473"/>
                </a:lnTo>
                <a:lnTo>
                  <a:pt x="661425" y="843384"/>
                </a:lnTo>
                <a:lnTo>
                  <a:pt x="694092" y="815311"/>
                </a:lnTo>
                <a:lnTo>
                  <a:pt x="723732" y="783376"/>
                </a:lnTo>
                <a:lnTo>
                  <a:pt x="750129" y="747701"/>
                </a:lnTo>
                <a:lnTo>
                  <a:pt x="773063" y="708408"/>
                </a:lnTo>
                <a:lnTo>
                  <a:pt x="792316" y="665620"/>
                </a:lnTo>
                <a:lnTo>
                  <a:pt x="807671" y="619458"/>
                </a:lnTo>
                <a:lnTo>
                  <a:pt x="818909" y="570045"/>
                </a:lnTo>
                <a:lnTo>
                  <a:pt x="825716" y="518227"/>
                </a:lnTo>
                <a:lnTo>
                  <a:pt x="828161" y="461953"/>
                </a:lnTo>
                <a:lnTo>
                  <a:pt x="825913" y="406038"/>
                </a:lnTo>
                <a:lnTo>
                  <a:pt x="825811" y="403500"/>
                </a:lnTo>
                <a:lnTo>
                  <a:pt x="818909" y="348854"/>
                </a:lnTo>
                <a:lnTo>
                  <a:pt x="807671" y="298048"/>
                </a:lnTo>
                <a:lnTo>
                  <a:pt x="792316" y="251114"/>
                </a:lnTo>
                <a:lnTo>
                  <a:pt x="773063" y="208087"/>
                </a:lnTo>
                <a:lnTo>
                  <a:pt x="750129" y="169000"/>
                </a:lnTo>
                <a:lnTo>
                  <a:pt x="723732" y="133886"/>
                </a:lnTo>
                <a:lnTo>
                  <a:pt x="694092" y="102778"/>
                </a:lnTo>
                <a:lnTo>
                  <a:pt x="661425" y="75710"/>
                </a:lnTo>
                <a:lnTo>
                  <a:pt x="628077" y="54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1909" y="11397823"/>
            <a:ext cx="545465" cy="890905"/>
          </a:xfrm>
          <a:custGeom>
            <a:avLst/>
            <a:gdLst/>
            <a:ahLst/>
            <a:cxnLst/>
            <a:rect l="l" t="t" r="r" b="b"/>
            <a:pathLst>
              <a:path w="545465" h="890904">
                <a:moveTo>
                  <a:pt x="441414" y="0"/>
                </a:moveTo>
                <a:lnTo>
                  <a:pt x="387345" y="5041"/>
                </a:lnTo>
                <a:lnTo>
                  <a:pt x="339100" y="18927"/>
                </a:lnTo>
                <a:lnTo>
                  <a:pt x="296388" y="39801"/>
                </a:lnTo>
                <a:lnTo>
                  <a:pt x="258918" y="65808"/>
                </a:lnTo>
                <a:lnTo>
                  <a:pt x="226398" y="95090"/>
                </a:lnTo>
                <a:lnTo>
                  <a:pt x="198538" y="125790"/>
                </a:lnTo>
                <a:lnTo>
                  <a:pt x="175047" y="156053"/>
                </a:lnTo>
                <a:lnTo>
                  <a:pt x="175047" y="8307"/>
                </a:lnTo>
                <a:lnTo>
                  <a:pt x="6507" y="29124"/>
                </a:lnTo>
                <a:lnTo>
                  <a:pt x="2373" y="30881"/>
                </a:lnTo>
                <a:lnTo>
                  <a:pt x="0" y="35367"/>
                </a:lnTo>
                <a:lnTo>
                  <a:pt x="360" y="41412"/>
                </a:lnTo>
                <a:lnTo>
                  <a:pt x="4430" y="47841"/>
                </a:lnTo>
                <a:lnTo>
                  <a:pt x="22119" y="71644"/>
                </a:lnTo>
                <a:lnTo>
                  <a:pt x="36688" y="108716"/>
                </a:lnTo>
                <a:lnTo>
                  <a:pt x="46574" y="163734"/>
                </a:lnTo>
                <a:lnTo>
                  <a:pt x="50216" y="241373"/>
                </a:lnTo>
                <a:lnTo>
                  <a:pt x="50216" y="605500"/>
                </a:lnTo>
                <a:lnTo>
                  <a:pt x="49599" y="697569"/>
                </a:lnTo>
                <a:lnTo>
                  <a:pt x="47281" y="766661"/>
                </a:lnTo>
                <a:lnTo>
                  <a:pt x="42565" y="816772"/>
                </a:lnTo>
                <a:lnTo>
                  <a:pt x="23146" y="876042"/>
                </a:lnTo>
                <a:lnTo>
                  <a:pt x="19759" y="881821"/>
                </a:lnTo>
                <a:lnTo>
                  <a:pt x="19497" y="886431"/>
                </a:lnTo>
                <a:lnTo>
                  <a:pt x="23143" y="889482"/>
                </a:lnTo>
                <a:lnTo>
                  <a:pt x="31477" y="890586"/>
                </a:lnTo>
                <a:lnTo>
                  <a:pt x="208348" y="890586"/>
                </a:lnTo>
                <a:lnTo>
                  <a:pt x="208348" y="884353"/>
                </a:lnTo>
                <a:lnTo>
                  <a:pt x="202114" y="876042"/>
                </a:lnTo>
                <a:lnTo>
                  <a:pt x="190509" y="852698"/>
                </a:lnTo>
                <a:lnTo>
                  <a:pt x="182697" y="817670"/>
                </a:lnTo>
                <a:lnTo>
                  <a:pt x="177982" y="767259"/>
                </a:lnTo>
                <a:lnTo>
                  <a:pt x="175665" y="697768"/>
                </a:lnTo>
                <a:lnTo>
                  <a:pt x="175047" y="605500"/>
                </a:lnTo>
                <a:lnTo>
                  <a:pt x="175047" y="189353"/>
                </a:lnTo>
                <a:lnTo>
                  <a:pt x="211493" y="162398"/>
                </a:lnTo>
                <a:lnTo>
                  <a:pt x="257500" y="137592"/>
                </a:lnTo>
                <a:lnTo>
                  <a:pt x="311703" y="119418"/>
                </a:lnTo>
                <a:lnTo>
                  <a:pt x="372735" y="112364"/>
                </a:lnTo>
                <a:lnTo>
                  <a:pt x="414743" y="114770"/>
                </a:lnTo>
                <a:lnTo>
                  <a:pt x="451289" y="122248"/>
                </a:lnTo>
                <a:lnTo>
                  <a:pt x="483936" y="135186"/>
                </a:lnTo>
                <a:lnTo>
                  <a:pt x="514248" y="153975"/>
                </a:lnTo>
                <a:lnTo>
                  <a:pt x="520481" y="156053"/>
                </a:lnTo>
                <a:lnTo>
                  <a:pt x="526734" y="156053"/>
                </a:lnTo>
                <a:lnTo>
                  <a:pt x="528789" y="151897"/>
                </a:lnTo>
                <a:lnTo>
                  <a:pt x="545450" y="27047"/>
                </a:lnTo>
                <a:lnTo>
                  <a:pt x="528604" y="16668"/>
                </a:lnTo>
                <a:lnTo>
                  <a:pt x="504354" y="8054"/>
                </a:lnTo>
                <a:lnTo>
                  <a:pt x="474643" y="2175"/>
                </a:lnTo>
                <a:lnTo>
                  <a:pt x="441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35446" y="11387414"/>
            <a:ext cx="616585" cy="923925"/>
          </a:xfrm>
          <a:custGeom>
            <a:avLst/>
            <a:gdLst/>
            <a:ahLst/>
            <a:cxnLst/>
            <a:rect l="l" t="t" r="r" b="b"/>
            <a:pathLst>
              <a:path w="616584" h="923925">
                <a:moveTo>
                  <a:pt x="335576" y="0"/>
                </a:moveTo>
                <a:lnTo>
                  <a:pt x="279187" y="2551"/>
                </a:lnTo>
                <a:lnTo>
                  <a:pt x="227568" y="10171"/>
                </a:lnTo>
                <a:lnTo>
                  <a:pt x="180994" y="22810"/>
                </a:lnTo>
                <a:lnTo>
                  <a:pt x="139739" y="40418"/>
                </a:lnTo>
                <a:lnTo>
                  <a:pt x="104078" y="62944"/>
                </a:lnTo>
                <a:lnTo>
                  <a:pt x="74285" y="90340"/>
                </a:lnTo>
                <a:lnTo>
                  <a:pt x="50635" y="122554"/>
                </a:lnTo>
                <a:lnTo>
                  <a:pt x="33403" y="159536"/>
                </a:lnTo>
                <a:lnTo>
                  <a:pt x="22862" y="201237"/>
                </a:lnTo>
                <a:lnTo>
                  <a:pt x="19287" y="247606"/>
                </a:lnTo>
                <a:lnTo>
                  <a:pt x="23502" y="294875"/>
                </a:lnTo>
                <a:lnTo>
                  <a:pt x="35836" y="337022"/>
                </a:lnTo>
                <a:lnTo>
                  <a:pt x="55827" y="374390"/>
                </a:lnTo>
                <a:lnTo>
                  <a:pt x="83010" y="407320"/>
                </a:lnTo>
                <a:lnTo>
                  <a:pt x="116924" y="436152"/>
                </a:lnTo>
                <a:lnTo>
                  <a:pt x="157104" y="461230"/>
                </a:lnTo>
                <a:lnTo>
                  <a:pt x="203088" y="482894"/>
                </a:lnTo>
                <a:lnTo>
                  <a:pt x="254411" y="501487"/>
                </a:lnTo>
                <a:lnTo>
                  <a:pt x="321620" y="523142"/>
                </a:lnTo>
                <a:lnTo>
                  <a:pt x="377294" y="544541"/>
                </a:lnTo>
                <a:lnTo>
                  <a:pt x="421868" y="567213"/>
                </a:lnTo>
                <a:lnTo>
                  <a:pt x="455778" y="592689"/>
                </a:lnTo>
                <a:lnTo>
                  <a:pt x="493350" y="658167"/>
                </a:lnTo>
                <a:lnTo>
                  <a:pt x="497883" y="701229"/>
                </a:lnTo>
                <a:lnTo>
                  <a:pt x="493441" y="742561"/>
                </a:lnTo>
                <a:lnTo>
                  <a:pt x="480188" y="778832"/>
                </a:lnTo>
                <a:lnTo>
                  <a:pt x="427694" y="834298"/>
                </a:lnTo>
                <a:lnTo>
                  <a:pt x="388672" y="852547"/>
                </a:lnTo>
                <a:lnTo>
                  <a:pt x="341282" y="863844"/>
                </a:lnTo>
                <a:lnTo>
                  <a:pt x="285634" y="867714"/>
                </a:lnTo>
                <a:lnTo>
                  <a:pt x="226212" y="862339"/>
                </a:lnTo>
                <a:lnTo>
                  <a:pt x="173031" y="847601"/>
                </a:lnTo>
                <a:lnTo>
                  <a:pt x="126439" y="825579"/>
                </a:lnTo>
                <a:lnTo>
                  <a:pt x="86784" y="798353"/>
                </a:lnTo>
                <a:lnTo>
                  <a:pt x="54414" y="768002"/>
                </a:lnTo>
                <a:lnTo>
                  <a:pt x="29676" y="736607"/>
                </a:lnTo>
                <a:lnTo>
                  <a:pt x="25521" y="732452"/>
                </a:lnTo>
                <a:lnTo>
                  <a:pt x="10956" y="732452"/>
                </a:lnTo>
                <a:lnTo>
                  <a:pt x="6784" y="736607"/>
                </a:lnTo>
                <a:lnTo>
                  <a:pt x="551" y="826103"/>
                </a:lnTo>
                <a:lnTo>
                  <a:pt x="0" y="844989"/>
                </a:lnTo>
                <a:lnTo>
                  <a:pt x="2371" y="857051"/>
                </a:lnTo>
                <a:lnTo>
                  <a:pt x="50135" y="887132"/>
                </a:lnTo>
                <a:lnTo>
                  <a:pt x="89309" y="900517"/>
                </a:lnTo>
                <a:lnTo>
                  <a:pt x="139268" y="912302"/>
                </a:lnTo>
                <a:lnTo>
                  <a:pt x="200413" y="920691"/>
                </a:lnTo>
                <a:lnTo>
                  <a:pt x="273148" y="923886"/>
                </a:lnTo>
                <a:lnTo>
                  <a:pt x="329920" y="921531"/>
                </a:lnTo>
                <a:lnTo>
                  <a:pt x="382088" y="914532"/>
                </a:lnTo>
                <a:lnTo>
                  <a:pt x="429481" y="902994"/>
                </a:lnTo>
                <a:lnTo>
                  <a:pt x="471931" y="887019"/>
                </a:lnTo>
                <a:lnTo>
                  <a:pt x="509268" y="866711"/>
                </a:lnTo>
                <a:lnTo>
                  <a:pt x="541325" y="842171"/>
                </a:lnTo>
                <a:lnTo>
                  <a:pt x="567932" y="813504"/>
                </a:lnTo>
                <a:lnTo>
                  <a:pt x="588920" y="780812"/>
                </a:lnTo>
                <a:lnTo>
                  <a:pt x="604120" y="744198"/>
                </a:lnTo>
                <a:lnTo>
                  <a:pt x="613365" y="703766"/>
                </a:lnTo>
                <a:lnTo>
                  <a:pt x="616484" y="659618"/>
                </a:lnTo>
                <a:lnTo>
                  <a:pt x="613344" y="615205"/>
                </a:lnTo>
                <a:lnTo>
                  <a:pt x="603697" y="575860"/>
                </a:lnTo>
                <a:lnTo>
                  <a:pt x="587200" y="540947"/>
                </a:lnTo>
                <a:lnTo>
                  <a:pt x="563510" y="509835"/>
                </a:lnTo>
                <a:lnTo>
                  <a:pt x="532284" y="481890"/>
                </a:lnTo>
                <a:lnTo>
                  <a:pt x="493180" y="456479"/>
                </a:lnTo>
                <a:lnTo>
                  <a:pt x="445854" y="432969"/>
                </a:lnTo>
                <a:lnTo>
                  <a:pt x="389964" y="410726"/>
                </a:lnTo>
                <a:lnTo>
                  <a:pt x="274443" y="372236"/>
                </a:lnTo>
                <a:lnTo>
                  <a:pt x="229443" y="351885"/>
                </a:lnTo>
                <a:lnTo>
                  <a:pt x="191727" y="326680"/>
                </a:lnTo>
                <a:lnTo>
                  <a:pt x="162857" y="295234"/>
                </a:lnTo>
                <a:lnTo>
                  <a:pt x="144390" y="256161"/>
                </a:lnTo>
                <a:lnTo>
                  <a:pt x="137888" y="208073"/>
                </a:lnTo>
                <a:lnTo>
                  <a:pt x="143573" y="164158"/>
                </a:lnTo>
                <a:lnTo>
                  <a:pt x="160472" y="126541"/>
                </a:lnTo>
                <a:lnTo>
                  <a:pt x="188354" y="95975"/>
                </a:lnTo>
                <a:lnTo>
                  <a:pt x="226986" y="73211"/>
                </a:lnTo>
                <a:lnTo>
                  <a:pt x="276138" y="59001"/>
                </a:lnTo>
                <a:lnTo>
                  <a:pt x="335576" y="54097"/>
                </a:lnTo>
                <a:lnTo>
                  <a:pt x="396263" y="59957"/>
                </a:lnTo>
                <a:lnTo>
                  <a:pt x="448564" y="76003"/>
                </a:lnTo>
                <a:lnTo>
                  <a:pt x="492577" y="99942"/>
                </a:lnTo>
                <a:lnTo>
                  <a:pt x="528400" y="129475"/>
                </a:lnTo>
                <a:lnTo>
                  <a:pt x="556133" y="162306"/>
                </a:lnTo>
                <a:lnTo>
                  <a:pt x="561209" y="164968"/>
                </a:lnTo>
                <a:lnTo>
                  <a:pt x="567061" y="166462"/>
                </a:lnTo>
                <a:lnTo>
                  <a:pt x="573692" y="166397"/>
                </a:lnTo>
                <a:lnTo>
                  <a:pt x="581105" y="164384"/>
                </a:lnTo>
                <a:lnTo>
                  <a:pt x="591511" y="99881"/>
                </a:lnTo>
                <a:lnTo>
                  <a:pt x="596099" y="75497"/>
                </a:lnTo>
                <a:lnTo>
                  <a:pt x="566541" y="37455"/>
                </a:lnTo>
                <a:lnTo>
                  <a:pt x="498415" y="15278"/>
                </a:lnTo>
                <a:lnTo>
                  <a:pt x="453120" y="7189"/>
                </a:lnTo>
                <a:lnTo>
                  <a:pt x="399139" y="1896"/>
                </a:lnTo>
                <a:lnTo>
                  <a:pt x="335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8391" y="11012858"/>
            <a:ext cx="212725" cy="1275715"/>
          </a:xfrm>
          <a:custGeom>
            <a:avLst/>
            <a:gdLst/>
            <a:ahLst/>
            <a:cxnLst/>
            <a:rect l="l" t="t" r="r" b="b"/>
            <a:pathLst>
              <a:path w="212725" h="1275715">
                <a:moveTo>
                  <a:pt x="104040" y="0"/>
                </a:moveTo>
                <a:lnTo>
                  <a:pt x="66259" y="7671"/>
                </a:lnTo>
                <a:lnTo>
                  <a:pt x="35888" y="28608"/>
                </a:lnTo>
                <a:lnTo>
                  <a:pt x="15661" y="59692"/>
                </a:lnTo>
                <a:lnTo>
                  <a:pt x="8310" y="97803"/>
                </a:lnTo>
                <a:lnTo>
                  <a:pt x="15661" y="135907"/>
                </a:lnTo>
                <a:lnTo>
                  <a:pt x="35888" y="166991"/>
                </a:lnTo>
                <a:lnTo>
                  <a:pt x="66259" y="187932"/>
                </a:lnTo>
                <a:lnTo>
                  <a:pt x="104040" y="195606"/>
                </a:lnTo>
                <a:lnTo>
                  <a:pt x="142151" y="187932"/>
                </a:lnTo>
                <a:lnTo>
                  <a:pt x="173234" y="166991"/>
                </a:lnTo>
                <a:lnTo>
                  <a:pt x="194171" y="135907"/>
                </a:lnTo>
                <a:lnTo>
                  <a:pt x="201843" y="97803"/>
                </a:lnTo>
                <a:lnTo>
                  <a:pt x="194171" y="59692"/>
                </a:lnTo>
                <a:lnTo>
                  <a:pt x="173234" y="28608"/>
                </a:lnTo>
                <a:lnTo>
                  <a:pt x="142151" y="7671"/>
                </a:lnTo>
                <a:lnTo>
                  <a:pt x="104040" y="0"/>
                </a:lnTo>
                <a:close/>
              </a:path>
              <a:path w="212725" h="1275715">
                <a:moveTo>
                  <a:pt x="178948" y="393274"/>
                </a:moveTo>
                <a:lnTo>
                  <a:pt x="97806" y="403683"/>
                </a:lnTo>
                <a:lnTo>
                  <a:pt x="29916" y="411293"/>
                </a:lnTo>
                <a:lnTo>
                  <a:pt x="10408" y="414088"/>
                </a:lnTo>
                <a:lnTo>
                  <a:pt x="2077" y="414088"/>
                </a:lnTo>
                <a:lnTo>
                  <a:pt x="0" y="422399"/>
                </a:lnTo>
                <a:lnTo>
                  <a:pt x="8310" y="430730"/>
                </a:lnTo>
                <a:lnTo>
                  <a:pt x="25999" y="454825"/>
                </a:lnTo>
                <a:lnTo>
                  <a:pt x="40567" y="492382"/>
                </a:lnTo>
                <a:lnTo>
                  <a:pt x="50454" y="547490"/>
                </a:lnTo>
                <a:lnTo>
                  <a:pt x="54097" y="624240"/>
                </a:lnTo>
                <a:lnTo>
                  <a:pt x="54097" y="990467"/>
                </a:lnTo>
                <a:lnTo>
                  <a:pt x="53482" y="1082535"/>
                </a:lnTo>
                <a:lnTo>
                  <a:pt x="51169" y="1151627"/>
                </a:lnTo>
                <a:lnTo>
                  <a:pt x="46459" y="1201739"/>
                </a:lnTo>
                <a:lnTo>
                  <a:pt x="27047" y="1261009"/>
                </a:lnTo>
                <a:lnTo>
                  <a:pt x="23661" y="1266786"/>
                </a:lnTo>
                <a:lnTo>
                  <a:pt x="23518" y="1269317"/>
                </a:lnTo>
                <a:lnTo>
                  <a:pt x="23401" y="1271395"/>
                </a:lnTo>
                <a:lnTo>
                  <a:pt x="27047" y="1274446"/>
                </a:lnTo>
                <a:lnTo>
                  <a:pt x="35381" y="1275550"/>
                </a:lnTo>
                <a:lnTo>
                  <a:pt x="212252" y="1275550"/>
                </a:lnTo>
                <a:lnTo>
                  <a:pt x="212252" y="1269317"/>
                </a:lnTo>
                <a:lnTo>
                  <a:pt x="206015" y="1261009"/>
                </a:lnTo>
                <a:lnTo>
                  <a:pt x="194410" y="1237665"/>
                </a:lnTo>
                <a:lnTo>
                  <a:pt x="186598" y="1202636"/>
                </a:lnTo>
                <a:lnTo>
                  <a:pt x="181883" y="1152225"/>
                </a:lnTo>
                <a:lnTo>
                  <a:pt x="179565" y="1082734"/>
                </a:lnTo>
                <a:lnTo>
                  <a:pt x="178948" y="990467"/>
                </a:lnTo>
                <a:lnTo>
                  <a:pt x="178948" y="393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9568" y="10948331"/>
            <a:ext cx="778510" cy="1353185"/>
          </a:xfrm>
          <a:custGeom>
            <a:avLst/>
            <a:gdLst/>
            <a:ahLst/>
            <a:cxnLst/>
            <a:rect l="l" t="t" r="r" b="b"/>
            <a:pathLst>
              <a:path w="778509" h="1353184">
                <a:moveTo>
                  <a:pt x="422399" y="445314"/>
                </a:moveTo>
                <a:lnTo>
                  <a:pt x="377539" y="447238"/>
                </a:lnTo>
                <a:lnTo>
                  <a:pt x="334358" y="452992"/>
                </a:lnTo>
                <a:lnTo>
                  <a:pt x="293023" y="462558"/>
                </a:lnTo>
                <a:lnTo>
                  <a:pt x="253702" y="475912"/>
                </a:lnTo>
                <a:lnTo>
                  <a:pt x="216562" y="493034"/>
                </a:lnTo>
                <a:lnTo>
                  <a:pt x="181773" y="513903"/>
                </a:lnTo>
                <a:lnTo>
                  <a:pt x="149500" y="538495"/>
                </a:lnTo>
                <a:lnTo>
                  <a:pt x="119913" y="566792"/>
                </a:lnTo>
                <a:lnTo>
                  <a:pt x="93178" y="598770"/>
                </a:lnTo>
                <a:lnTo>
                  <a:pt x="69463" y="634408"/>
                </a:lnTo>
                <a:lnTo>
                  <a:pt x="48937" y="673686"/>
                </a:lnTo>
                <a:lnTo>
                  <a:pt x="31767" y="716581"/>
                </a:lnTo>
                <a:lnTo>
                  <a:pt x="18120" y="763073"/>
                </a:lnTo>
                <a:lnTo>
                  <a:pt x="8165" y="813139"/>
                </a:lnTo>
                <a:lnTo>
                  <a:pt x="2069" y="866758"/>
                </a:lnTo>
                <a:lnTo>
                  <a:pt x="0" y="923910"/>
                </a:lnTo>
                <a:lnTo>
                  <a:pt x="2407" y="985526"/>
                </a:lnTo>
                <a:lnTo>
                  <a:pt x="9446" y="1042009"/>
                </a:lnTo>
                <a:lnTo>
                  <a:pt x="20844" y="1093450"/>
                </a:lnTo>
                <a:lnTo>
                  <a:pt x="36327" y="1139939"/>
                </a:lnTo>
                <a:lnTo>
                  <a:pt x="55624" y="1181568"/>
                </a:lnTo>
                <a:lnTo>
                  <a:pt x="78461" y="1218428"/>
                </a:lnTo>
                <a:lnTo>
                  <a:pt x="104564" y="1250610"/>
                </a:lnTo>
                <a:lnTo>
                  <a:pt x="133661" y="1278206"/>
                </a:lnTo>
                <a:lnTo>
                  <a:pt x="165478" y="1301306"/>
                </a:lnTo>
                <a:lnTo>
                  <a:pt x="199744" y="1320001"/>
                </a:lnTo>
                <a:lnTo>
                  <a:pt x="236183" y="1334384"/>
                </a:lnTo>
                <a:lnTo>
                  <a:pt x="274524" y="1344544"/>
                </a:lnTo>
                <a:lnTo>
                  <a:pt x="314494" y="1350573"/>
                </a:lnTo>
                <a:lnTo>
                  <a:pt x="355819" y="1352563"/>
                </a:lnTo>
                <a:lnTo>
                  <a:pt x="402537" y="1349789"/>
                </a:lnTo>
                <a:lnTo>
                  <a:pt x="448616" y="1341469"/>
                </a:lnTo>
                <a:lnTo>
                  <a:pt x="493422" y="1327600"/>
                </a:lnTo>
                <a:lnTo>
                  <a:pt x="536320" y="1308183"/>
                </a:lnTo>
                <a:lnTo>
                  <a:pt x="576676" y="1283217"/>
                </a:lnTo>
                <a:lnTo>
                  <a:pt x="593583" y="1269340"/>
                </a:lnTo>
                <a:lnTo>
                  <a:pt x="403683" y="1269340"/>
                </a:lnTo>
                <a:lnTo>
                  <a:pt x="362884" y="1267064"/>
                </a:lnTo>
                <a:lnTo>
                  <a:pt x="362119" y="1267064"/>
                </a:lnTo>
                <a:lnTo>
                  <a:pt x="322549" y="1259723"/>
                </a:lnTo>
                <a:lnTo>
                  <a:pt x="286245" y="1247096"/>
                </a:lnTo>
                <a:lnTo>
                  <a:pt x="223567" y="1204189"/>
                </a:lnTo>
                <a:lnTo>
                  <a:pt x="197757" y="1173102"/>
                </a:lnTo>
                <a:lnTo>
                  <a:pt x="176008" y="1135054"/>
                </a:lnTo>
                <a:lnTo>
                  <a:pt x="158603" y="1089642"/>
                </a:lnTo>
                <a:lnTo>
                  <a:pt x="145822" y="1036464"/>
                </a:lnTo>
                <a:lnTo>
                  <a:pt x="137946" y="975114"/>
                </a:lnTo>
                <a:lnTo>
                  <a:pt x="135259" y="905190"/>
                </a:lnTo>
                <a:lnTo>
                  <a:pt x="137451" y="845269"/>
                </a:lnTo>
                <a:lnTo>
                  <a:pt x="143957" y="789460"/>
                </a:lnTo>
                <a:lnTo>
                  <a:pt x="154668" y="737972"/>
                </a:lnTo>
                <a:lnTo>
                  <a:pt x="169475" y="691014"/>
                </a:lnTo>
                <a:lnTo>
                  <a:pt x="188270" y="648796"/>
                </a:lnTo>
                <a:lnTo>
                  <a:pt x="210944" y="611527"/>
                </a:lnTo>
                <a:lnTo>
                  <a:pt x="237390" y="579417"/>
                </a:lnTo>
                <a:lnTo>
                  <a:pt x="267499" y="552676"/>
                </a:lnTo>
                <a:lnTo>
                  <a:pt x="301163" y="531513"/>
                </a:lnTo>
                <a:lnTo>
                  <a:pt x="338273" y="516137"/>
                </a:lnTo>
                <a:lnTo>
                  <a:pt x="378722" y="506757"/>
                </a:lnTo>
                <a:lnTo>
                  <a:pt x="422399" y="503584"/>
                </a:lnTo>
                <a:lnTo>
                  <a:pt x="736630" y="503584"/>
                </a:lnTo>
                <a:lnTo>
                  <a:pt x="736630" y="482770"/>
                </a:lnTo>
                <a:lnTo>
                  <a:pt x="611756" y="482770"/>
                </a:lnTo>
                <a:lnTo>
                  <a:pt x="569600" y="466384"/>
                </a:lnTo>
                <a:lnTo>
                  <a:pt x="522556" y="454679"/>
                </a:lnTo>
                <a:lnTo>
                  <a:pt x="472773" y="447656"/>
                </a:lnTo>
                <a:lnTo>
                  <a:pt x="422399" y="445314"/>
                </a:lnTo>
                <a:close/>
              </a:path>
              <a:path w="778509" h="1353184">
                <a:moveTo>
                  <a:pt x="746782" y="1252702"/>
                </a:moveTo>
                <a:lnTo>
                  <a:pt x="613854" y="1252702"/>
                </a:lnTo>
                <a:lnTo>
                  <a:pt x="617296" y="1271689"/>
                </a:lnTo>
                <a:lnTo>
                  <a:pt x="624964" y="1311222"/>
                </a:lnTo>
                <a:lnTo>
                  <a:pt x="634672" y="1340077"/>
                </a:lnTo>
                <a:lnTo>
                  <a:pt x="778242" y="1340077"/>
                </a:lnTo>
                <a:lnTo>
                  <a:pt x="778242" y="1333843"/>
                </a:lnTo>
                <a:lnTo>
                  <a:pt x="772009" y="1325536"/>
                </a:lnTo>
                <a:lnTo>
                  <a:pt x="758741" y="1302490"/>
                </a:lnTo>
                <a:lnTo>
                  <a:pt x="748769" y="1267064"/>
                </a:lnTo>
                <a:lnTo>
                  <a:pt x="746782" y="1252702"/>
                </a:lnTo>
                <a:close/>
              </a:path>
              <a:path w="778509" h="1353184">
                <a:moveTo>
                  <a:pt x="736630" y="503584"/>
                </a:moveTo>
                <a:lnTo>
                  <a:pt x="422399" y="503584"/>
                </a:lnTo>
                <a:lnTo>
                  <a:pt x="483602" y="507941"/>
                </a:lnTo>
                <a:lnTo>
                  <a:pt x="535821" y="519711"/>
                </a:lnTo>
                <a:lnTo>
                  <a:pt x="578669" y="536942"/>
                </a:lnTo>
                <a:lnTo>
                  <a:pt x="611756" y="557682"/>
                </a:lnTo>
                <a:lnTo>
                  <a:pt x="611756" y="1213168"/>
                </a:lnTo>
                <a:lnTo>
                  <a:pt x="569891" y="1235985"/>
                </a:lnTo>
                <a:lnTo>
                  <a:pt x="520216" y="1253734"/>
                </a:lnTo>
                <a:lnTo>
                  <a:pt x="464293" y="1265243"/>
                </a:lnTo>
                <a:lnTo>
                  <a:pt x="403683" y="1269340"/>
                </a:lnTo>
                <a:lnTo>
                  <a:pt x="593583" y="1269340"/>
                </a:lnTo>
                <a:lnTo>
                  <a:pt x="613854" y="1252702"/>
                </a:lnTo>
                <a:lnTo>
                  <a:pt x="746782" y="1252702"/>
                </a:lnTo>
                <a:lnTo>
                  <a:pt x="741892" y="1217358"/>
                </a:lnTo>
                <a:lnTo>
                  <a:pt x="737913" y="1151470"/>
                </a:lnTo>
                <a:lnTo>
                  <a:pt x="736630" y="1067500"/>
                </a:lnTo>
                <a:lnTo>
                  <a:pt x="736630" y="503584"/>
                </a:lnTo>
                <a:close/>
              </a:path>
              <a:path w="778509" h="1353184">
                <a:moveTo>
                  <a:pt x="736630" y="0"/>
                </a:moveTo>
                <a:lnTo>
                  <a:pt x="568067" y="20817"/>
                </a:lnTo>
                <a:lnTo>
                  <a:pt x="561838" y="20817"/>
                </a:lnTo>
                <a:lnTo>
                  <a:pt x="557682" y="29148"/>
                </a:lnTo>
                <a:lnTo>
                  <a:pt x="583694" y="61570"/>
                </a:lnTo>
                <a:lnTo>
                  <a:pt x="598248" y="99122"/>
                </a:lnTo>
                <a:lnTo>
                  <a:pt x="608120" y="154229"/>
                </a:lnTo>
                <a:lnTo>
                  <a:pt x="611756" y="230988"/>
                </a:lnTo>
                <a:lnTo>
                  <a:pt x="611756" y="482770"/>
                </a:lnTo>
                <a:lnTo>
                  <a:pt x="736630" y="482770"/>
                </a:lnTo>
                <a:lnTo>
                  <a:pt x="736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54272" y="11387415"/>
            <a:ext cx="701675" cy="923925"/>
          </a:xfrm>
          <a:custGeom>
            <a:avLst/>
            <a:gdLst/>
            <a:ahLst/>
            <a:cxnLst/>
            <a:rect l="l" t="t" r="r" b="b"/>
            <a:pathLst>
              <a:path w="701675" h="923925">
                <a:moveTo>
                  <a:pt x="384964" y="0"/>
                </a:moveTo>
                <a:lnTo>
                  <a:pt x="340544" y="2289"/>
                </a:lnTo>
                <a:lnTo>
                  <a:pt x="298113" y="9107"/>
                </a:lnTo>
                <a:lnTo>
                  <a:pt x="257832" y="20376"/>
                </a:lnTo>
                <a:lnTo>
                  <a:pt x="219859" y="36017"/>
                </a:lnTo>
                <a:lnTo>
                  <a:pt x="184354" y="55953"/>
                </a:lnTo>
                <a:lnTo>
                  <a:pt x="151474" y="80106"/>
                </a:lnTo>
                <a:lnTo>
                  <a:pt x="121381" y="108398"/>
                </a:lnTo>
                <a:lnTo>
                  <a:pt x="94231" y="140753"/>
                </a:lnTo>
                <a:lnTo>
                  <a:pt x="70186" y="177091"/>
                </a:lnTo>
                <a:lnTo>
                  <a:pt x="49403" y="217337"/>
                </a:lnTo>
                <a:lnTo>
                  <a:pt x="32042" y="261410"/>
                </a:lnTo>
                <a:lnTo>
                  <a:pt x="18262" y="309235"/>
                </a:lnTo>
                <a:lnTo>
                  <a:pt x="8222" y="360734"/>
                </a:lnTo>
                <a:lnTo>
                  <a:pt x="2082" y="415828"/>
                </a:lnTo>
                <a:lnTo>
                  <a:pt x="0" y="474439"/>
                </a:lnTo>
                <a:lnTo>
                  <a:pt x="2030" y="531643"/>
                </a:lnTo>
                <a:lnTo>
                  <a:pt x="8034" y="585051"/>
                </a:lnTo>
                <a:lnTo>
                  <a:pt x="17878" y="634642"/>
                </a:lnTo>
                <a:lnTo>
                  <a:pt x="31428" y="680393"/>
                </a:lnTo>
                <a:lnTo>
                  <a:pt x="48551" y="722282"/>
                </a:lnTo>
                <a:lnTo>
                  <a:pt x="69115" y="760287"/>
                </a:lnTo>
                <a:lnTo>
                  <a:pt x="92985" y="794386"/>
                </a:lnTo>
                <a:lnTo>
                  <a:pt x="120030" y="824556"/>
                </a:lnTo>
                <a:lnTo>
                  <a:pt x="150115" y="850776"/>
                </a:lnTo>
                <a:lnTo>
                  <a:pt x="183311" y="873126"/>
                </a:lnTo>
                <a:lnTo>
                  <a:pt x="218875" y="891274"/>
                </a:lnTo>
                <a:lnTo>
                  <a:pt x="257283" y="905509"/>
                </a:lnTo>
                <a:lnTo>
                  <a:pt x="298198" y="915704"/>
                </a:lnTo>
                <a:lnTo>
                  <a:pt x="341489" y="921837"/>
                </a:lnTo>
                <a:lnTo>
                  <a:pt x="387021" y="923886"/>
                </a:lnTo>
                <a:lnTo>
                  <a:pt x="443600" y="920514"/>
                </a:lnTo>
                <a:lnTo>
                  <a:pt x="495627" y="910663"/>
                </a:lnTo>
                <a:lnTo>
                  <a:pt x="543138" y="894734"/>
                </a:lnTo>
                <a:lnTo>
                  <a:pt x="586171" y="873126"/>
                </a:lnTo>
                <a:lnTo>
                  <a:pt x="624761" y="846241"/>
                </a:lnTo>
                <a:lnTo>
                  <a:pt x="635236" y="836508"/>
                </a:lnTo>
                <a:lnTo>
                  <a:pt x="414088" y="836508"/>
                </a:lnTo>
                <a:lnTo>
                  <a:pt x="372760" y="834066"/>
                </a:lnTo>
                <a:lnTo>
                  <a:pt x="334191" y="826681"/>
                </a:lnTo>
                <a:lnTo>
                  <a:pt x="265964" y="796737"/>
                </a:lnTo>
                <a:lnTo>
                  <a:pt x="210682" y="745985"/>
                </a:lnTo>
                <a:lnTo>
                  <a:pt x="188293" y="712590"/>
                </a:lnTo>
                <a:lnTo>
                  <a:pt x="169618" y="673732"/>
                </a:lnTo>
                <a:lnTo>
                  <a:pt x="154816" y="629326"/>
                </a:lnTo>
                <a:lnTo>
                  <a:pt x="144046" y="579285"/>
                </a:lnTo>
                <a:lnTo>
                  <a:pt x="137467" y="523523"/>
                </a:lnTo>
                <a:lnTo>
                  <a:pt x="135239" y="461953"/>
                </a:lnTo>
                <a:lnTo>
                  <a:pt x="135239" y="422419"/>
                </a:lnTo>
                <a:lnTo>
                  <a:pt x="687377" y="422419"/>
                </a:lnTo>
                <a:lnTo>
                  <a:pt x="688090" y="422286"/>
                </a:lnTo>
                <a:lnTo>
                  <a:pt x="695802" y="416172"/>
                </a:lnTo>
                <a:lnTo>
                  <a:pt x="700000" y="406934"/>
                </a:lnTo>
                <a:lnTo>
                  <a:pt x="701269" y="395352"/>
                </a:lnTo>
                <a:lnTo>
                  <a:pt x="700728" y="378710"/>
                </a:lnTo>
                <a:lnTo>
                  <a:pt x="139414" y="378710"/>
                </a:lnTo>
                <a:lnTo>
                  <a:pt x="146391" y="320574"/>
                </a:lnTo>
                <a:lnTo>
                  <a:pt x="157290" y="267444"/>
                </a:lnTo>
                <a:lnTo>
                  <a:pt x="172034" y="219582"/>
                </a:lnTo>
                <a:lnTo>
                  <a:pt x="190550" y="177250"/>
                </a:lnTo>
                <a:lnTo>
                  <a:pt x="212737" y="140753"/>
                </a:lnTo>
                <a:lnTo>
                  <a:pt x="238595" y="110229"/>
                </a:lnTo>
                <a:lnTo>
                  <a:pt x="300823" y="68477"/>
                </a:lnTo>
                <a:lnTo>
                  <a:pt x="376636" y="54094"/>
                </a:lnTo>
                <a:lnTo>
                  <a:pt x="569523" y="54094"/>
                </a:lnTo>
                <a:lnTo>
                  <a:pt x="553035" y="42205"/>
                </a:lnTo>
                <a:lnTo>
                  <a:pt x="517224" y="24039"/>
                </a:lnTo>
                <a:lnTo>
                  <a:pt x="477317" y="10816"/>
                </a:lnTo>
                <a:lnTo>
                  <a:pt x="433251" y="2737"/>
                </a:lnTo>
                <a:lnTo>
                  <a:pt x="384964" y="0"/>
                </a:lnTo>
                <a:close/>
              </a:path>
              <a:path w="701675" h="923925">
                <a:moveTo>
                  <a:pt x="663796" y="738705"/>
                </a:moveTo>
                <a:lnTo>
                  <a:pt x="630265" y="766175"/>
                </a:lnTo>
                <a:lnTo>
                  <a:pt x="595350" y="789950"/>
                </a:lnTo>
                <a:lnTo>
                  <a:pt x="557662" y="809450"/>
                </a:lnTo>
                <a:lnTo>
                  <a:pt x="515815" y="824096"/>
                </a:lnTo>
                <a:lnTo>
                  <a:pt x="468419" y="833309"/>
                </a:lnTo>
                <a:lnTo>
                  <a:pt x="414088" y="836508"/>
                </a:lnTo>
                <a:lnTo>
                  <a:pt x="635236" y="836508"/>
                </a:lnTo>
                <a:lnTo>
                  <a:pt x="658946" y="814479"/>
                </a:lnTo>
                <a:lnTo>
                  <a:pt x="688763" y="778238"/>
                </a:lnTo>
                <a:lnTo>
                  <a:pt x="689255" y="766791"/>
                </a:lnTo>
                <a:lnTo>
                  <a:pt x="681747" y="752223"/>
                </a:lnTo>
                <a:lnTo>
                  <a:pt x="671506" y="740780"/>
                </a:lnTo>
                <a:lnTo>
                  <a:pt x="663796" y="738705"/>
                </a:lnTo>
                <a:close/>
              </a:path>
              <a:path w="701675" h="923925">
                <a:moveTo>
                  <a:pt x="687377" y="422419"/>
                </a:moveTo>
                <a:lnTo>
                  <a:pt x="135239" y="422419"/>
                </a:lnTo>
                <a:lnTo>
                  <a:pt x="676280" y="424497"/>
                </a:lnTo>
                <a:lnTo>
                  <a:pt x="687377" y="422419"/>
                </a:lnTo>
                <a:close/>
              </a:path>
              <a:path w="701675" h="923925">
                <a:moveTo>
                  <a:pt x="569523" y="54094"/>
                </a:moveTo>
                <a:lnTo>
                  <a:pt x="376636" y="54094"/>
                </a:lnTo>
                <a:lnTo>
                  <a:pt x="415533" y="58221"/>
                </a:lnTo>
                <a:lnTo>
                  <a:pt x="450285" y="70467"/>
                </a:lnTo>
                <a:lnTo>
                  <a:pt x="506805" y="118490"/>
                </a:lnTo>
                <a:lnTo>
                  <a:pt x="528300" y="153856"/>
                </a:lnTo>
                <a:lnTo>
                  <a:pt x="545103" y="196518"/>
                </a:lnTo>
                <a:lnTo>
                  <a:pt x="557076" y="246270"/>
                </a:lnTo>
                <a:lnTo>
                  <a:pt x="564084" y="302908"/>
                </a:lnTo>
                <a:lnTo>
                  <a:pt x="565990" y="366224"/>
                </a:lnTo>
                <a:lnTo>
                  <a:pt x="139414" y="378710"/>
                </a:lnTo>
                <a:lnTo>
                  <a:pt x="700728" y="378710"/>
                </a:lnTo>
                <a:lnTo>
                  <a:pt x="694240" y="291089"/>
                </a:lnTo>
                <a:lnTo>
                  <a:pt x="685360" y="243886"/>
                </a:lnTo>
                <a:lnTo>
                  <a:pt x="672820" y="200234"/>
                </a:lnTo>
                <a:lnTo>
                  <a:pt x="656557" y="160332"/>
                </a:lnTo>
                <a:lnTo>
                  <a:pt x="636510" y="124379"/>
                </a:lnTo>
                <a:lnTo>
                  <a:pt x="612615" y="92575"/>
                </a:lnTo>
                <a:lnTo>
                  <a:pt x="584811" y="65117"/>
                </a:lnTo>
                <a:lnTo>
                  <a:pt x="569523" y="54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5054468" y="5"/>
            <a:ext cx="5050155" cy="14441169"/>
            <a:chOff x="15054468" y="5"/>
            <a:chExt cx="5050155" cy="14441169"/>
          </a:xfrm>
        </p:grpSpPr>
        <p:sp>
          <p:nvSpPr>
            <p:cNvPr id="19" name="object 19"/>
            <p:cNvSpPr/>
            <p:nvPr/>
          </p:nvSpPr>
          <p:spPr>
            <a:xfrm>
              <a:off x="15054468" y="5"/>
              <a:ext cx="5050155" cy="14441169"/>
            </a:xfrm>
            <a:custGeom>
              <a:avLst/>
              <a:gdLst/>
              <a:ahLst/>
              <a:cxnLst/>
              <a:rect l="l" t="t" r="r" b="b"/>
              <a:pathLst>
                <a:path w="5050155" h="14441169">
                  <a:moveTo>
                    <a:pt x="5049619" y="0"/>
                  </a:moveTo>
                  <a:lnTo>
                    <a:pt x="0" y="0"/>
                  </a:lnTo>
                  <a:lnTo>
                    <a:pt x="0" y="14440963"/>
                  </a:lnTo>
                  <a:lnTo>
                    <a:pt x="5049619" y="14440963"/>
                  </a:lnTo>
                  <a:lnTo>
                    <a:pt x="5049619" y="0"/>
                  </a:lnTo>
                  <a:close/>
                </a:path>
              </a:pathLst>
            </a:custGeom>
            <a:solidFill>
              <a:srgbClr val="00393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72693" y="10009575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23" y="0"/>
                  </a:moveTo>
                  <a:lnTo>
                    <a:pt x="838543" y="1312"/>
                  </a:lnTo>
                  <a:lnTo>
                    <a:pt x="790550" y="5206"/>
                  </a:lnTo>
                  <a:lnTo>
                    <a:pt x="743310" y="11612"/>
                  </a:lnTo>
                  <a:lnTo>
                    <a:pt x="696892" y="20463"/>
                  </a:lnTo>
                  <a:lnTo>
                    <a:pt x="651363" y="31692"/>
                  </a:lnTo>
                  <a:lnTo>
                    <a:pt x="606791" y="45231"/>
                  </a:lnTo>
                  <a:lnTo>
                    <a:pt x="563243" y="61012"/>
                  </a:lnTo>
                  <a:lnTo>
                    <a:pt x="520787" y="78968"/>
                  </a:lnTo>
                  <a:lnTo>
                    <a:pt x="479492" y="99031"/>
                  </a:lnTo>
                  <a:lnTo>
                    <a:pt x="439423" y="121132"/>
                  </a:lnTo>
                  <a:lnTo>
                    <a:pt x="400650" y="145206"/>
                  </a:lnTo>
                  <a:lnTo>
                    <a:pt x="363239" y="171183"/>
                  </a:lnTo>
                  <a:lnTo>
                    <a:pt x="327259" y="198997"/>
                  </a:lnTo>
                  <a:lnTo>
                    <a:pt x="292777" y="228580"/>
                  </a:lnTo>
                  <a:lnTo>
                    <a:pt x="259860" y="259863"/>
                  </a:lnTo>
                  <a:lnTo>
                    <a:pt x="228577" y="292780"/>
                  </a:lnTo>
                  <a:lnTo>
                    <a:pt x="198995" y="327262"/>
                  </a:lnTo>
                  <a:lnTo>
                    <a:pt x="171181" y="363243"/>
                  </a:lnTo>
                  <a:lnTo>
                    <a:pt x="145204" y="400654"/>
                  </a:lnTo>
                  <a:lnTo>
                    <a:pt x="121131" y="439427"/>
                  </a:lnTo>
                  <a:lnTo>
                    <a:pt x="99029" y="479496"/>
                  </a:lnTo>
                  <a:lnTo>
                    <a:pt x="78967" y="520792"/>
                  </a:lnTo>
                  <a:lnTo>
                    <a:pt x="61011" y="563247"/>
                  </a:lnTo>
                  <a:lnTo>
                    <a:pt x="45230" y="606795"/>
                  </a:lnTo>
                  <a:lnTo>
                    <a:pt x="31692" y="651367"/>
                  </a:lnTo>
                  <a:lnTo>
                    <a:pt x="20463" y="696896"/>
                  </a:lnTo>
                  <a:lnTo>
                    <a:pt x="11612" y="743314"/>
                  </a:lnTo>
                  <a:lnTo>
                    <a:pt x="5206" y="790554"/>
                  </a:lnTo>
                  <a:lnTo>
                    <a:pt x="1312" y="838547"/>
                  </a:lnTo>
                  <a:lnTo>
                    <a:pt x="0" y="887226"/>
                  </a:lnTo>
                  <a:lnTo>
                    <a:pt x="1312" y="935906"/>
                  </a:lnTo>
                  <a:lnTo>
                    <a:pt x="5206" y="983898"/>
                  </a:lnTo>
                  <a:lnTo>
                    <a:pt x="11612" y="1031138"/>
                  </a:lnTo>
                  <a:lnTo>
                    <a:pt x="20463" y="1077555"/>
                  </a:lnTo>
                  <a:lnTo>
                    <a:pt x="31692" y="1123084"/>
                  </a:lnTo>
                  <a:lnTo>
                    <a:pt x="45230" y="1167656"/>
                  </a:lnTo>
                  <a:lnTo>
                    <a:pt x="61011" y="1211203"/>
                  </a:lnTo>
                  <a:lnTo>
                    <a:pt x="78967" y="1253658"/>
                  </a:lnTo>
                  <a:lnTo>
                    <a:pt x="99029" y="1294954"/>
                  </a:lnTo>
                  <a:lnTo>
                    <a:pt x="121131" y="1335022"/>
                  </a:lnTo>
                  <a:lnTo>
                    <a:pt x="145204" y="1373795"/>
                  </a:lnTo>
                  <a:lnTo>
                    <a:pt x="171181" y="1411205"/>
                  </a:lnTo>
                  <a:lnTo>
                    <a:pt x="198995" y="1447185"/>
                  </a:lnTo>
                  <a:lnTo>
                    <a:pt x="228577" y="1481667"/>
                  </a:lnTo>
                  <a:lnTo>
                    <a:pt x="259860" y="1514583"/>
                  </a:lnTo>
                  <a:lnTo>
                    <a:pt x="292777" y="1545866"/>
                  </a:lnTo>
                  <a:lnTo>
                    <a:pt x="327259" y="1575449"/>
                  </a:lnTo>
                  <a:lnTo>
                    <a:pt x="363239" y="1603262"/>
                  </a:lnTo>
                  <a:lnTo>
                    <a:pt x="400650" y="1629239"/>
                  </a:lnTo>
                  <a:lnTo>
                    <a:pt x="439423" y="1653312"/>
                  </a:lnTo>
                  <a:lnTo>
                    <a:pt x="479492" y="1675414"/>
                  </a:lnTo>
                  <a:lnTo>
                    <a:pt x="520787" y="1695476"/>
                  </a:lnTo>
                  <a:lnTo>
                    <a:pt x="563243" y="1713432"/>
                  </a:lnTo>
                  <a:lnTo>
                    <a:pt x="606791" y="1729212"/>
                  </a:lnTo>
                  <a:lnTo>
                    <a:pt x="651363" y="1742751"/>
                  </a:lnTo>
                  <a:lnTo>
                    <a:pt x="696892" y="1753980"/>
                  </a:lnTo>
                  <a:lnTo>
                    <a:pt x="743310" y="1762831"/>
                  </a:lnTo>
                  <a:lnTo>
                    <a:pt x="790550" y="1769237"/>
                  </a:lnTo>
                  <a:lnTo>
                    <a:pt x="838543" y="1773131"/>
                  </a:lnTo>
                  <a:lnTo>
                    <a:pt x="887223" y="1774443"/>
                  </a:lnTo>
                  <a:lnTo>
                    <a:pt x="935902" y="1773131"/>
                  </a:lnTo>
                  <a:lnTo>
                    <a:pt x="983895" y="1769237"/>
                  </a:lnTo>
                  <a:lnTo>
                    <a:pt x="1031134" y="1762831"/>
                  </a:lnTo>
                  <a:lnTo>
                    <a:pt x="1077552" y="1753980"/>
                  </a:lnTo>
                  <a:lnTo>
                    <a:pt x="1123081" y="1742751"/>
                  </a:lnTo>
                  <a:lnTo>
                    <a:pt x="1167653" y="1729212"/>
                  </a:lnTo>
                  <a:lnTo>
                    <a:pt x="1211200" y="1713432"/>
                  </a:lnTo>
                  <a:lnTo>
                    <a:pt x="1253655" y="1695476"/>
                  </a:lnTo>
                  <a:lnTo>
                    <a:pt x="1294951" y="1675414"/>
                  </a:lnTo>
                  <a:lnTo>
                    <a:pt x="1335019" y="1653312"/>
                  </a:lnTo>
                  <a:lnTo>
                    <a:pt x="1373792" y="1629239"/>
                  </a:lnTo>
                  <a:lnTo>
                    <a:pt x="1411203" y="1603262"/>
                  </a:lnTo>
                  <a:lnTo>
                    <a:pt x="1447183" y="1575449"/>
                  </a:lnTo>
                  <a:lnTo>
                    <a:pt x="1481665" y="1545866"/>
                  </a:lnTo>
                  <a:lnTo>
                    <a:pt x="1514582" y="1514583"/>
                  </a:lnTo>
                  <a:lnTo>
                    <a:pt x="1545865" y="1481667"/>
                  </a:lnTo>
                  <a:lnTo>
                    <a:pt x="1575447" y="1447185"/>
                  </a:lnTo>
                  <a:lnTo>
                    <a:pt x="1603261" y="1411205"/>
                  </a:lnTo>
                  <a:lnTo>
                    <a:pt x="1629238" y="1373795"/>
                  </a:lnTo>
                  <a:lnTo>
                    <a:pt x="1653311" y="1335022"/>
                  </a:lnTo>
                  <a:lnTo>
                    <a:pt x="1675413" y="1294954"/>
                  </a:lnTo>
                  <a:lnTo>
                    <a:pt x="1695476" y="1253658"/>
                  </a:lnTo>
                  <a:lnTo>
                    <a:pt x="1713431" y="1211203"/>
                  </a:lnTo>
                  <a:lnTo>
                    <a:pt x="1729212" y="1167656"/>
                  </a:lnTo>
                  <a:lnTo>
                    <a:pt x="1742751" y="1123084"/>
                  </a:lnTo>
                  <a:lnTo>
                    <a:pt x="1753980" y="1077555"/>
                  </a:lnTo>
                  <a:lnTo>
                    <a:pt x="1762831" y="1031138"/>
                  </a:lnTo>
                  <a:lnTo>
                    <a:pt x="1769237" y="983898"/>
                  </a:lnTo>
                  <a:lnTo>
                    <a:pt x="1773131" y="935906"/>
                  </a:lnTo>
                  <a:lnTo>
                    <a:pt x="1774443" y="887226"/>
                  </a:lnTo>
                  <a:lnTo>
                    <a:pt x="1773131" y="838547"/>
                  </a:lnTo>
                  <a:lnTo>
                    <a:pt x="1769237" y="790554"/>
                  </a:lnTo>
                  <a:lnTo>
                    <a:pt x="1762831" y="743314"/>
                  </a:lnTo>
                  <a:lnTo>
                    <a:pt x="1753980" y="696896"/>
                  </a:lnTo>
                  <a:lnTo>
                    <a:pt x="1742751" y="651367"/>
                  </a:lnTo>
                  <a:lnTo>
                    <a:pt x="1729212" y="606795"/>
                  </a:lnTo>
                  <a:lnTo>
                    <a:pt x="1713431" y="563247"/>
                  </a:lnTo>
                  <a:lnTo>
                    <a:pt x="1695476" y="520792"/>
                  </a:lnTo>
                  <a:lnTo>
                    <a:pt x="1675413" y="479496"/>
                  </a:lnTo>
                  <a:lnTo>
                    <a:pt x="1653311" y="439427"/>
                  </a:lnTo>
                  <a:lnTo>
                    <a:pt x="1629238" y="400654"/>
                  </a:lnTo>
                  <a:lnTo>
                    <a:pt x="1603261" y="363243"/>
                  </a:lnTo>
                  <a:lnTo>
                    <a:pt x="1575447" y="327262"/>
                  </a:lnTo>
                  <a:lnTo>
                    <a:pt x="1545865" y="292780"/>
                  </a:lnTo>
                  <a:lnTo>
                    <a:pt x="1514582" y="259863"/>
                  </a:lnTo>
                  <a:lnTo>
                    <a:pt x="1481665" y="228580"/>
                  </a:lnTo>
                  <a:lnTo>
                    <a:pt x="1447183" y="198997"/>
                  </a:lnTo>
                  <a:lnTo>
                    <a:pt x="1411203" y="171183"/>
                  </a:lnTo>
                  <a:lnTo>
                    <a:pt x="1373792" y="145206"/>
                  </a:lnTo>
                  <a:lnTo>
                    <a:pt x="1335019" y="121132"/>
                  </a:lnTo>
                  <a:lnTo>
                    <a:pt x="1294951" y="99031"/>
                  </a:lnTo>
                  <a:lnTo>
                    <a:pt x="1253655" y="78968"/>
                  </a:lnTo>
                  <a:lnTo>
                    <a:pt x="1211200" y="61012"/>
                  </a:lnTo>
                  <a:lnTo>
                    <a:pt x="1167653" y="45231"/>
                  </a:lnTo>
                  <a:lnTo>
                    <a:pt x="1123081" y="31692"/>
                  </a:lnTo>
                  <a:lnTo>
                    <a:pt x="1077552" y="20463"/>
                  </a:lnTo>
                  <a:lnTo>
                    <a:pt x="1031134" y="11612"/>
                  </a:lnTo>
                  <a:lnTo>
                    <a:pt x="983895" y="5206"/>
                  </a:lnTo>
                  <a:lnTo>
                    <a:pt x="935902" y="1312"/>
                  </a:lnTo>
                  <a:lnTo>
                    <a:pt x="887223" y="0"/>
                  </a:lnTo>
                  <a:close/>
                </a:path>
              </a:pathLst>
            </a:custGeom>
            <a:solidFill>
              <a:srgbClr val="009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51571" y="10451452"/>
              <a:ext cx="716280" cy="890905"/>
            </a:xfrm>
            <a:custGeom>
              <a:avLst/>
              <a:gdLst/>
              <a:ahLst/>
              <a:cxnLst/>
              <a:rect l="l" t="t" r="r" b="b"/>
              <a:pathLst>
                <a:path w="716280" h="890904">
                  <a:moveTo>
                    <a:pt x="416659" y="0"/>
                  </a:moveTo>
                  <a:lnTo>
                    <a:pt x="0" y="0"/>
                  </a:lnTo>
                  <a:lnTo>
                    <a:pt x="0" y="890689"/>
                  </a:lnTo>
                  <a:lnTo>
                    <a:pt x="189630" y="890689"/>
                  </a:lnTo>
                  <a:lnTo>
                    <a:pt x="189630" y="574227"/>
                  </a:lnTo>
                  <a:lnTo>
                    <a:pt x="416659" y="574227"/>
                  </a:lnTo>
                  <a:lnTo>
                    <a:pt x="471762" y="570370"/>
                  </a:lnTo>
                  <a:lnTo>
                    <a:pt x="521610" y="559237"/>
                  </a:lnTo>
                  <a:lnTo>
                    <a:pt x="566074" y="541484"/>
                  </a:lnTo>
                  <a:lnTo>
                    <a:pt x="605025" y="517771"/>
                  </a:lnTo>
                  <a:lnTo>
                    <a:pt x="638336" y="488753"/>
                  </a:lnTo>
                  <a:lnTo>
                    <a:pt x="665879" y="455088"/>
                  </a:lnTo>
                  <a:lnTo>
                    <a:pt x="687524" y="417433"/>
                  </a:lnTo>
                  <a:lnTo>
                    <a:pt x="691398" y="407266"/>
                  </a:lnTo>
                  <a:lnTo>
                    <a:pt x="189630" y="407266"/>
                  </a:lnTo>
                  <a:lnTo>
                    <a:pt x="189630" y="166904"/>
                  </a:lnTo>
                  <a:lnTo>
                    <a:pt x="691816" y="166904"/>
                  </a:lnTo>
                  <a:lnTo>
                    <a:pt x="687771" y="156187"/>
                  </a:lnTo>
                  <a:lnTo>
                    <a:pt x="666255" y="118547"/>
                  </a:lnTo>
                  <a:lnTo>
                    <a:pt x="638827" y="84961"/>
                  </a:lnTo>
                  <a:lnTo>
                    <a:pt x="605590" y="56062"/>
                  </a:lnTo>
                  <a:lnTo>
                    <a:pt x="566651" y="32484"/>
                  </a:lnTo>
                  <a:lnTo>
                    <a:pt x="522112" y="14859"/>
                  </a:lnTo>
                  <a:lnTo>
                    <a:pt x="472080" y="3820"/>
                  </a:lnTo>
                  <a:lnTo>
                    <a:pt x="416659" y="0"/>
                  </a:lnTo>
                  <a:close/>
                </a:path>
                <a:path w="716280" h="890904">
                  <a:moveTo>
                    <a:pt x="691816" y="166904"/>
                  </a:moveTo>
                  <a:lnTo>
                    <a:pt x="391277" y="166904"/>
                  </a:lnTo>
                  <a:lnTo>
                    <a:pt x="443258" y="175167"/>
                  </a:lnTo>
                  <a:lnTo>
                    <a:pt x="484738" y="198954"/>
                  </a:lnTo>
                  <a:lnTo>
                    <a:pt x="512202" y="236767"/>
                  </a:lnTo>
                  <a:lnTo>
                    <a:pt x="522137" y="287107"/>
                  </a:lnTo>
                  <a:lnTo>
                    <a:pt x="512202" y="336870"/>
                  </a:lnTo>
                  <a:lnTo>
                    <a:pt x="484738" y="374731"/>
                  </a:lnTo>
                  <a:lnTo>
                    <a:pt x="443258" y="398820"/>
                  </a:lnTo>
                  <a:lnTo>
                    <a:pt x="391277" y="407266"/>
                  </a:lnTo>
                  <a:lnTo>
                    <a:pt x="691398" y="407266"/>
                  </a:lnTo>
                  <a:lnTo>
                    <a:pt x="703143" y="376447"/>
                  </a:lnTo>
                  <a:lnTo>
                    <a:pt x="712609" y="332786"/>
                  </a:lnTo>
                  <a:lnTo>
                    <a:pt x="715793" y="287107"/>
                  </a:lnTo>
                  <a:lnTo>
                    <a:pt x="712645" y="241100"/>
                  </a:lnTo>
                  <a:lnTo>
                    <a:pt x="703269" y="197249"/>
                  </a:lnTo>
                  <a:lnTo>
                    <a:pt x="691816" y="166904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11416" y="12048298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16" y="0"/>
                  </a:moveTo>
                  <a:lnTo>
                    <a:pt x="838538" y="1312"/>
                  </a:lnTo>
                  <a:lnTo>
                    <a:pt x="790545" y="5206"/>
                  </a:lnTo>
                  <a:lnTo>
                    <a:pt x="743306" y="11612"/>
                  </a:lnTo>
                  <a:lnTo>
                    <a:pt x="696889" y="20463"/>
                  </a:lnTo>
                  <a:lnTo>
                    <a:pt x="651360" y="31692"/>
                  </a:lnTo>
                  <a:lnTo>
                    <a:pt x="606789" y="45230"/>
                  </a:lnTo>
                  <a:lnTo>
                    <a:pt x="563241" y="61011"/>
                  </a:lnTo>
                  <a:lnTo>
                    <a:pt x="520786" y="78967"/>
                  </a:lnTo>
                  <a:lnTo>
                    <a:pt x="479491" y="99029"/>
                  </a:lnTo>
                  <a:lnTo>
                    <a:pt x="439423" y="121131"/>
                  </a:lnTo>
                  <a:lnTo>
                    <a:pt x="400650" y="145204"/>
                  </a:lnTo>
                  <a:lnTo>
                    <a:pt x="363239" y="171181"/>
                  </a:lnTo>
                  <a:lnTo>
                    <a:pt x="327259" y="198995"/>
                  </a:lnTo>
                  <a:lnTo>
                    <a:pt x="292777" y="228577"/>
                  </a:lnTo>
                  <a:lnTo>
                    <a:pt x="259861" y="259860"/>
                  </a:lnTo>
                  <a:lnTo>
                    <a:pt x="228578" y="292777"/>
                  </a:lnTo>
                  <a:lnTo>
                    <a:pt x="198995" y="327259"/>
                  </a:lnTo>
                  <a:lnTo>
                    <a:pt x="171182" y="363239"/>
                  </a:lnTo>
                  <a:lnTo>
                    <a:pt x="145205" y="400650"/>
                  </a:lnTo>
                  <a:lnTo>
                    <a:pt x="121131" y="439423"/>
                  </a:lnTo>
                  <a:lnTo>
                    <a:pt x="99030" y="479492"/>
                  </a:lnTo>
                  <a:lnTo>
                    <a:pt x="78967" y="520787"/>
                  </a:lnTo>
                  <a:lnTo>
                    <a:pt x="61012" y="563243"/>
                  </a:lnTo>
                  <a:lnTo>
                    <a:pt x="45231" y="606791"/>
                  </a:lnTo>
                  <a:lnTo>
                    <a:pt x="31692" y="651363"/>
                  </a:lnTo>
                  <a:lnTo>
                    <a:pt x="20463" y="696892"/>
                  </a:lnTo>
                  <a:lnTo>
                    <a:pt x="11612" y="743310"/>
                  </a:lnTo>
                  <a:lnTo>
                    <a:pt x="5206" y="790550"/>
                  </a:lnTo>
                  <a:lnTo>
                    <a:pt x="1312" y="838543"/>
                  </a:lnTo>
                  <a:lnTo>
                    <a:pt x="0" y="887223"/>
                  </a:lnTo>
                  <a:lnTo>
                    <a:pt x="1312" y="935903"/>
                  </a:lnTo>
                  <a:lnTo>
                    <a:pt x="5206" y="983896"/>
                  </a:lnTo>
                  <a:lnTo>
                    <a:pt x="11612" y="1031135"/>
                  </a:lnTo>
                  <a:lnTo>
                    <a:pt x="20463" y="1077553"/>
                  </a:lnTo>
                  <a:lnTo>
                    <a:pt x="31692" y="1123082"/>
                  </a:lnTo>
                  <a:lnTo>
                    <a:pt x="45231" y="1167654"/>
                  </a:lnTo>
                  <a:lnTo>
                    <a:pt x="61012" y="1211202"/>
                  </a:lnTo>
                  <a:lnTo>
                    <a:pt x="78967" y="1253657"/>
                  </a:lnTo>
                  <a:lnTo>
                    <a:pt x="99030" y="1294953"/>
                  </a:lnTo>
                  <a:lnTo>
                    <a:pt x="121131" y="1335022"/>
                  </a:lnTo>
                  <a:lnTo>
                    <a:pt x="145205" y="1373795"/>
                  </a:lnTo>
                  <a:lnTo>
                    <a:pt x="171182" y="1411206"/>
                  </a:lnTo>
                  <a:lnTo>
                    <a:pt x="198995" y="1447186"/>
                  </a:lnTo>
                  <a:lnTo>
                    <a:pt x="228578" y="1481668"/>
                  </a:lnTo>
                  <a:lnTo>
                    <a:pt x="259861" y="1514585"/>
                  </a:lnTo>
                  <a:lnTo>
                    <a:pt x="292777" y="1545868"/>
                  </a:lnTo>
                  <a:lnTo>
                    <a:pt x="327259" y="1575450"/>
                  </a:lnTo>
                  <a:lnTo>
                    <a:pt x="363239" y="1603264"/>
                  </a:lnTo>
                  <a:lnTo>
                    <a:pt x="400650" y="1629241"/>
                  </a:lnTo>
                  <a:lnTo>
                    <a:pt x="439423" y="1653315"/>
                  </a:lnTo>
                  <a:lnTo>
                    <a:pt x="479491" y="1675416"/>
                  </a:lnTo>
                  <a:lnTo>
                    <a:pt x="520786" y="1695479"/>
                  </a:lnTo>
                  <a:lnTo>
                    <a:pt x="563241" y="1713434"/>
                  </a:lnTo>
                  <a:lnTo>
                    <a:pt x="606789" y="1729215"/>
                  </a:lnTo>
                  <a:lnTo>
                    <a:pt x="651360" y="1742754"/>
                  </a:lnTo>
                  <a:lnTo>
                    <a:pt x="696889" y="1753983"/>
                  </a:lnTo>
                  <a:lnTo>
                    <a:pt x="743306" y="1762834"/>
                  </a:lnTo>
                  <a:lnTo>
                    <a:pt x="790545" y="1769241"/>
                  </a:lnTo>
                  <a:lnTo>
                    <a:pt x="838538" y="1773134"/>
                  </a:lnTo>
                  <a:lnTo>
                    <a:pt x="887216" y="1774447"/>
                  </a:lnTo>
                  <a:lnTo>
                    <a:pt x="935896" y="1773134"/>
                  </a:lnTo>
                  <a:lnTo>
                    <a:pt x="983889" y="1769241"/>
                  </a:lnTo>
                  <a:lnTo>
                    <a:pt x="1031129" y="1762834"/>
                  </a:lnTo>
                  <a:lnTo>
                    <a:pt x="1077547" y="1753983"/>
                  </a:lnTo>
                  <a:lnTo>
                    <a:pt x="1123076" y="1742754"/>
                  </a:lnTo>
                  <a:lnTo>
                    <a:pt x="1167648" y="1729215"/>
                  </a:lnTo>
                  <a:lnTo>
                    <a:pt x="1211196" y="1713434"/>
                  </a:lnTo>
                  <a:lnTo>
                    <a:pt x="1253652" y="1695479"/>
                  </a:lnTo>
                  <a:lnTo>
                    <a:pt x="1294948" y="1675416"/>
                  </a:lnTo>
                  <a:lnTo>
                    <a:pt x="1335017" y="1653315"/>
                  </a:lnTo>
                  <a:lnTo>
                    <a:pt x="1373790" y="1629241"/>
                  </a:lnTo>
                  <a:lnTo>
                    <a:pt x="1411201" y="1603264"/>
                  </a:lnTo>
                  <a:lnTo>
                    <a:pt x="1447182" y="1575450"/>
                  </a:lnTo>
                  <a:lnTo>
                    <a:pt x="1481664" y="1545868"/>
                  </a:lnTo>
                  <a:lnTo>
                    <a:pt x="1514581" y="1514585"/>
                  </a:lnTo>
                  <a:lnTo>
                    <a:pt x="1545865" y="1481668"/>
                  </a:lnTo>
                  <a:lnTo>
                    <a:pt x="1575448" y="1447186"/>
                  </a:lnTo>
                  <a:lnTo>
                    <a:pt x="1603262" y="1411206"/>
                  </a:lnTo>
                  <a:lnTo>
                    <a:pt x="1629239" y="1373795"/>
                  </a:lnTo>
                  <a:lnTo>
                    <a:pt x="1653313" y="1335022"/>
                  </a:lnTo>
                  <a:lnTo>
                    <a:pt x="1675415" y="1294953"/>
                  </a:lnTo>
                  <a:lnTo>
                    <a:pt x="1695478" y="1253657"/>
                  </a:lnTo>
                  <a:lnTo>
                    <a:pt x="1713433" y="1211202"/>
                  </a:lnTo>
                  <a:lnTo>
                    <a:pt x="1729215" y="1167654"/>
                  </a:lnTo>
                  <a:lnTo>
                    <a:pt x="1742754" y="1123082"/>
                  </a:lnTo>
                  <a:lnTo>
                    <a:pt x="1753983" y="1077553"/>
                  </a:lnTo>
                  <a:lnTo>
                    <a:pt x="1762834" y="1031135"/>
                  </a:lnTo>
                  <a:lnTo>
                    <a:pt x="1769240" y="983896"/>
                  </a:lnTo>
                  <a:lnTo>
                    <a:pt x="1773134" y="935903"/>
                  </a:lnTo>
                  <a:lnTo>
                    <a:pt x="1774447" y="887223"/>
                  </a:lnTo>
                  <a:lnTo>
                    <a:pt x="1773134" y="838543"/>
                  </a:lnTo>
                  <a:lnTo>
                    <a:pt x="1769240" y="790550"/>
                  </a:lnTo>
                  <a:lnTo>
                    <a:pt x="1762834" y="743310"/>
                  </a:lnTo>
                  <a:lnTo>
                    <a:pt x="1753983" y="696892"/>
                  </a:lnTo>
                  <a:lnTo>
                    <a:pt x="1742754" y="651363"/>
                  </a:lnTo>
                  <a:lnTo>
                    <a:pt x="1729215" y="606791"/>
                  </a:lnTo>
                  <a:lnTo>
                    <a:pt x="1713433" y="563243"/>
                  </a:lnTo>
                  <a:lnTo>
                    <a:pt x="1695478" y="520787"/>
                  </a:lnTo>
                  <a:lnTo>
                    <a:pt x="1675415" y="479492"/>
                  </a:lnTo>
                  <a:lnTo>
                    <a:pt x="1653313" y="439423"/>
                  </a:lnTo>
                  <a:lnTo>
                    <a:pt x="1629239" y="400650"/>
                  </a:lnTo>
                  <a:lnTo>
                    <a:pt x="1603262" y="363239"/>
                  </a:lnTo>
                  <a:lnTo>
                    <a:pt x="1575448" y="327259"/>
                  </a:lnTo>
                  <a:lnTo>
                    <a:pt x="1545865" y="292777"/>
                  </a:lnTo>
                  <a:lnTo>
                    <a:pt x="1514581" y="259860"/>
                  </a:lnTo>
                  <a:lnTo>
                    <a:pt x="1481664" y="228577"/>
                  </a:lnTo>
                  <a:lnTo>
                    <a:pt x="1447182" y="198995"/>
                  </a:lnTo>
                  <a:lnTo>
                    <a:pt x="1411201" y="171181"/>
                  </a:lnTo>
                  <a:lnTo>
                    <a:pt x="1373790" y="145204"/>
                  </a:lnTo>
                  <a:lnTo>
                    <a:pt x="1335017" y="121131"/>
                  </a:lnTo>
                  <a:lnTo>
                    <a:pt x="1294948" y="99029"/>
                  </a:lnTo>
                  <a:lnTo>
                    <a:pt x="1253652" y="78967"/>
                  </a:lnTo>
                  <a:lnTo>
                    <a:pt x="1211196" y="61011"/>
                  </a:lnTo>
                  <a:lnTo>
                    <a:pt x="1167648" y="45230"/>
                  </a:lnTo>
                  <a:lnTo>
                    <a:pt x="1123076" y="31692"/>
                  </a:lnTo>
                  <a:lnTo>
                    <a:pt x="1077547" y="20463"/>
                  </a:lnTo>
                  <a:lnTo>
                    <a:pt x="1031129" y="11612"/>
                  </a:lnTo>
                  <a:lnTo>
                    <a:pt x="983889" y="5206"/>
                  </a:lnTo>
                  <a:lnTo>
                    <a:pt x="935896" y="1312"/>
                  </a:lnTo>
                  <a:lnTo>
                    <a:pt x="887216" y="0"/>
                  </a:lnTo>
                  <a:close/>
                </a:path>
              </a:pathLst>
            </a:custGeom>
            <a:solidFill>
              <a:srgbClr val="C09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59540" y="12383276"/>
              <a:ext cx="678815" cy="1104900"/>
            </a:xfrm>
            <a:custGeom>
              <a:avLst/>
              <a:gdLst/>
              <a:ahLst/>
              <a:cxnLst/>
              <a:rect l="l" t="t" r="r" b="b"/>
              <a:pathLst>
                <a:path w="678815" h="1104900">
                  <a:moveTo>
                    <a:pt x="678192" y="280162"/>
                  </a:moveTo>
                  <a:lnTo>
                    <a:pt x="441058" y="280162"/>
                  </a:lnTo>
                  <a:lnTo>
                    <a:pt x="441058" y="0"/>
                  </a:lnTo>
                  <a:lnTo>
                    <a:pt x="237134" y="0"/>
                  </a:lnTo>
                  <a:lnTo>
                    <a:pt x="237134" y="280162"/>
                  </a:lnTo>
                  <a:lnTo>
                    <a:pt x="0" y="280162"/>
                  </a:lnTo>
                  <a:lnTo>
                    <a:pt x="0" y="484073"/>
                  </a:lnTo>
                  <a:lnTo>
                    <a:pt x="237134" y="484073"/>
                  </a:lnTo>
                  <a:lnTo>
                    <a:pt x="237134" y="1104506"/>
                  </a:lnTo>
                  <a:lnTo>
                    <a:pt x="441058" y="1104506"/>
                  </a:lnTo>
                  <a:lnTo>
                    <a:pt x="441058" y="484073"/>
                  </a:lnTo>
                  <a:lnTo>
                    <a:pt x="678192" y="484073"/>
                  </a:lnTo>
                  <a:lnTo>
                    <a:pt x="678192" y="280162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11416" y="10009574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20" y="0"/>
                  </a:moveTo>
                  <a:lnTo>
                    <a:pt x="838541" y="1312"/>
                  </a:lnTo>
                  <a:lnTo>
                    <a:pt x="790548" y="5206"/>
                  </a:lnTo>
                  <a:lnTo>
                    <a:pt x="743308" y="11612"/>
                  </a:lnTo>
                  <a:lnTo>
                    <a:pt x="696891" y="20463"/>
                  </a:lnTo>
                  <a:lnTo>
                    <a:pt x="651362" y="31692"/>
                  </a:lnTo>
                  <a:lnTo>
                    <a:pt x="606790" y="45231"/>
                  </a:lnTo>
                  <a:lnTo>
                    <a:pt x="563243" y="61012"/>
                  </a:lnTo>
                  <a:lnTo>
                    <a:pt x="520787" y="78967"/>
                  </a:lnTo>
                  <a:lnTo>
                    <a:pt x="479492" y="99030"/>
                  </a:lnTo>
                  <a:lnTo>
                    <a:pt x="439424" y="121132"/>
                  </a:lnTo>
                  <a:lnTo>
                    <a:pt x="400650" y="145205"/>
                  </a:lnTo>
                  <a:lnTo>
                    <a:pt x="363240" y="171182"/>
                  </a:lnTo>
                  <a:lnTo>
                    <a:pt x="327260" y="198996"/>
                  </a:lnTo>
                  <a:lnTo>
                    <a:pt x="292778" y="228578"/>
                  </a:lnTo>
                  <a:lnTo>
                    <a:pt x="259861" y="259861"/>
                  </a:lnTo>
                  <a:lnTo>
                    <a:pt x="228578" y="292778"/>
                  </a:lnTo>
                  <a:lnTo>
                    <a:pt x="198996" y="327260"/>
                  </a:lnTo>
                  <a:lnTo>
                    <a:pt x="171182" y="363241"/>
                  </a:lnTo>
                  <a:lnTo>
                    <a:pt x="145205" y="400651"/>
                  </a:lnTo>
                  <a:lnTo>
                    <a:pt x="121132" y="439425"/>
                  </a:lnTo>
                  <a:lnTo>
                    <a:pt x="99030" y="479493"/>
                  </a:lnTo>
                  <a:lnTo>
                    <a:pt x="78967" y="520789"/>
                  </a:lnTo>
                  <a:lnTo>
                    <a:pt x="61012" y="563244"/>
                  </a:lnTo>
                  <a:lnTo>
                    <a:pt x="45231" y="606792"/>
                  </a:lnTo>
                  <a:lnTo>
                    <a:pt x="31692" y="651364"/>
                  </a:lnTo>
                  <a:lnTo>
                    <a:pt x="20463" y="696893"/>
                  </a:lnTo>
                  <a:lnTo>
                    <a:pt x="11612" y="743311"/>
                  </a:lnTo>
                  <a:lnTo>
                    <a:pt x="5206" y="790550"/>
                  </a:lnTo>
                  <a:lnTo>
                    <a:pt x="1312" y="838544"/>
                  </a:lnTo>
                  <a:lnTo>
                    <a:pt x="0" y="887223"/>
                  </a:lnTo>
                  <a:lnTo>
                    <a:pt x="1312" y="935903"/>
                  </a:lnTo>
                  <a:lnTo>
                    <a:pt x="5206" y="983896"/>
                  </a:lnTo>
                  <a:lnTo>
                    <a:pt x="11612" y="1031135"/>
                  </a:lnTo>
                  <a:lnTo>
                    <a:pt x="20463" y="1077553"/>
                  </a:lnTo>
                  <a:lnTo>
                    <a:pt x="31692" y="1123082"/>
                  </a:lnTo>
                  <a:lnTo>
                    <a:pt x="45231" y="1167654"/>
                  </a:lnTo>
                  <a:lnTo>
                    <a:pt x="61012" y="1211202"/>
                  </a:lnTo>
                  <a:lnTo>
                    <a:pt x="78967" y="1253657"/>
                  </a:lnTo>
                  <a:lnTo>
                    <a:pt x="99030" y="1294953"/>
                  </a:lnTo>
                  <a:lnTo>
                    <a:pt x="121132" y="1335022"/>
                  </a:lnTo>
                  <a:lnTo>
                    <a:pt x="145205" y="1373795"/>
                  </a:lnTo>
                  <a:lnTo>
                    <a:pt x="171182" y="1411206"/>
                  </a:lnTo>
                  <a:lnTo>
                    <a:pt x="198996" y="1447186"/>
                  </a:lnTo>
                  <a:lnTo>
                    <a:pt x="228578" y="1481668"/>
                  </a:lnTo>
                  <a:lnTo>
                    <a:pt x="259861" y="1514585"/>
                  </a:lnTo>
                  <a:lnTo>
                    <a:pt x="292778" y="1545868"/>
                  </a:lnTo>
                  <a:lnTo>
                    <a:pt x="327260" y="1575450"/>
                  </a:lnTo>
                  <a:lnTo>
                    <a:pt x="363240" y="1603264"/>
                  </a:lnTo>
                  <a:lnTo>
                    <a:pt x="400650" y="1629241"/>
                  </a:lnTo>
                  <a:lnTo>
                    <a:pt x="439424" y="1653315"/>
                  </a:lnTo>
                  <a:lnTo>
                    <a:pt x="479492" y="1675416"/>
                  </a:lnTo>
                  <a:lnTo>
                    <a:pt x="520787" y="1695479"/>
                  </a:lnTo>
                  <a:lnTo>
                    <a:pt x="563243" y="1713434"/>
                  </a:lnTo>
                  <a:lnTo>
                    <a:pt x="606790" y="1729215"/>
                  </a:lnTo>
                  <a:lnTo>
                    <a:pt x="651362" y="1742754"/>
                  </a:lnTo>
                  <a:lnTo>
                    <a:pt x="696891" y="1753983"/>
                  </a:lnTo>
                  <a:lnTo>
                    <a:pt x="743308" y="1762834"/>
                  </a:lnTo>
                  <a:lnTo>
                    <a:pt x="790548" y="1769241"/>
                  </a:lnTo>
                  <a:lnTo>
                    <a:pt x="838541" y="1773134"/>
                  </a:lnTo>
                  <a:lnTo>
                    <a:pt x="887220" y="1774447"/>
                  </a:lnTo>
                  <a:lnTo>
                    <a:pt x="935899" y="1773134"/>
                  </a:lnTo>
                  <a:lnTo>
                    <a:pt x="983892" y="1769241"/>
                  </a:lnTo>
                  <a:lnTo>
                    <a:pt x="1031132" y="1762834"/>
                  </a:lnTo>
                  <a:lnTo>
                    <a:pt x="1077550" y="1753983"/>
                  </a:lnTo>
                  <a:lnTo>
                    <a:pt x="1123079" y="1742754"/>
                  </a:lnTo>
                  <a:lnTo>
                    <a:pt x="1167651" y="1729215"/>
                  </a:lnTo>
                  <a:lnTo>
                    <a:pt x="1211199" y="1713434"/>
                  </a:lnTo>
                  <a:lnTo>
                    <a:pt x="1253654" y="1695479"/>
                  </a:lnTo>
                  <a:lnTo>
                    <a:pt x="1294950" y="1675416"/>
                  </a:lnTo>
                  <a:lnTo>
                    <a:pt x="1335018" y="1653315"/>
                  </a:lnTo>
                  <a:lnTo>
                    <a:pt x="1373792" y="1629241"/>
                  </a:lnTo>
                  <a:lnTo>
                    <a:pt x="1411202" y="1603264"/>
                  </a:lnTo>
                  <a:lnTo>
                    <a:pt x="1447183" y="1575450"/>
                  </a:lnTo>
                  <a:lnTo>
                    <a:pt x="1481665" y="1545868"/>
                  </a:lnTo>
                  <a:lnTo>
                    <a:pt x="1514581" y="1514585"/>
                  </a:lnTo>
                  <a:lnTo>
                    <a:pt x="1545865" y="1481668"/>
                  </a:lnTo>
                  <a:lnTo>
                    <a:pt x="1575447" y="1447186"/>
                  </a:lnTo>
                  <a:lnTo>
                    <a:pt x="1603261" y="1411206"/>
                  </a:lnTo>
                  <a:lnTo>
                    <a:pt x="1629238" y="1373795"/>
                  </a:lnTo>
                  <a:lnTo>
                    <a:pt x="1653311" y="1335022"/>
                  </a:lnTo>
                  <a:lnTo>
                    <a:pt x="1675413" y="1294953"/>
                  </a:lnTo>
                  <a:lnTo>
                    <a:pt x="1695475" y="1253657"/>
                  </a:lnTo>
                  <a:lnTo>
                    <a:pt x="1713431" y="1211202"/>
                  </a:lnTo>
                  <a:lnTo>
                    <a:pt x="1729212" y="1167654"/>
                  </a:lnTo>
                  <a:lnTo>
                    <a:pt x="1742751" y="1123082"/>
                  </a:lnTo>
                  <a:lnTo>
                    <a:pt x="1753980" y="1077553"/>
                  </a:lnTo>
                  <a:lnTo>
                    <a:pt x="1762831" y="1031135"/>
                  </a:lnTo>
                  <a:lnTo>
                    <a:pt x="1769237" y="983896"/>
                  </a:lnTo>
                  <a:lnTo>
                    <a:pt x="1773131" y="935903"/>
                  </a:lnTo>
                  <a:lnTo>
                    <a:pt x="1774443" y="887223"/>
                  </a:lnTo>
                  <a:lnTo>
                    <a:pt x="1773131" y="838544"/>
                  </a:lnTo>
                  <a:lnTo>
                    <a:pt x="1769237" y="790550"/>
                  </a:lnTo>
                  <a:lnTo>
                    <a:pt x="1762831" y="743311"/>
                  </a:lnTo>
                  <a:lnTo>
                    <a:pt x="1753980" y="696893"/>
                  </a:lnTo>
                  <a:lnTo>
                    <a:pt x="1742751" y="651364"/>
                  </a:lnTo>
                  <a:lnTo>
                    <a:pt x="1729212" y="606792"/>
                  </a:lnTo>
                  <a:lnTo>
                    <a:pt x="1713431" y="563244"/>
                  </a:lnTo>
                  <a:lnTo>
                    <a:pt x="1695475" y="520789"/>
                  </a:lnTo>
                  <a:lnTo>
                    <a:pt x="1675413" y="479493"/>
                  </a:lnTo>
                  <a:lnTo>
                    <a:pt x="1653311" y="439425"/>
                  </a:lnTo>
                  <a:lnTo>
                    <a:pt x="1629238" y="400651"/>
                  </a:lnTo>
                  <a:lnTo>
                    <a:pt x="1603261" y="363241"/>
                  </a:lnTo>
                  <a:lnTo>
                    <a:pt x="1575447" y="327260"/>
                  </a:lnTo>
                  <a:lnTo>
                    <a:pt x="1545865" y="292778"/>
                  </a:lnTo>
                  <a:lnTo>
                    <a:pt x="1514581" y="259861"/>
                  </a:lnTo>
                  <a:lnTo>
                    <a:pt x="1481665" y="228578"/>
                  </a:lnTo>
                  <a:lnTo>
                    <a:pt x="1447183" y="198996"/>
                  </a:lnTo>
                  <a:lnTo>
                    <a:pt x="1411202" y="171182"/>
                  </a:lnTo>
                  <a:lnTo>
                    <a:pt x="1373792" y="145205"/>
                  </a:lnTo>
                  <a:lnTo>
                    <a:pt x="1335018" y="121132"/>
                  </a:lnTo>
                  <a:lnTo>
                    <a:pt x="1294950" y="99030"/>
                  </a:lnTo>
                  <a:lnTo>
                    <a:pt x="1253654" y="78967"/>
                  </a:lnTo>
                  <a:lnTo>
                    <a:pt x="1211199" y="61012"/>
                  </a:lnTo>
                  <a:lnTo>
                    <a:pt x="1167651" y="45231"/>
                  </a:lnTo>
                  <a:lnTo>
                    <a:pt x="1123079" y="31692"/>
                  </a:lnTo>
                  <a:lnTo>
                    <a:pt x="1077550" y="20463"/>
                  </a:lnTo>
                  <a:lnTo>
                    <a:pt x="1031132" y="11612"/>
                  </a:lnTo>
                  <a:lnTo>
                    <a:pt x="983892" y="5206"/>
                  </a:lnTo>
                  <a:lnTo>
                    <a:pt x="935899" y="1312"/>
                  </a:lnTo>
                  <a:lnTo>
                    <a:pt x="887220" y="0"/>
                  </a:lnTo>
                  <a:close/>
                </a:path>
              </a:pathLst>
            </a:custGeom>
            <a:solidFill>
              <a:srgbClr val="4EA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60188" y="10162147"/>
              <a:ext cx="1168400" cy="1273810"/>
            </a:xfrm>
            <a:custGeom>
              <a:avLst/>
              <a:gdLst/>
              <a:ahLst/>
              <a:cxnLst/>
              <a:rect l="l" t="t" r="r" b="b"/>
              <a:pathLst>
                <a:path w="1168400" h="1273809">
                  <a:moveTo>
                    <a:pt x="753186" y="565696"/>
                  </a:moveTo>
                  <a:lnTo>
                    <a:pt x="716305" y="542544"/>
                  </a:lnTo>
                  <a:lnTo>
                    <a:pt x="713562" y="528447"/>
                  </a:lnTo>
                  <a:lnTo>
                    <a:pt x="716305" y="514350"/>
                  </a:lnTo>
                  <a:lnTo>
                    <a:pt x="724535" y="501954"/>
                  </a:lnTo>
                  <a:lnTo>
                    <a:pt x="730846" y="495642"/>
                  </a:lnTo>
                  <a:lnTo>
                    <a:pt x="738847" y="492226"/>
                  </a:lnTo>
                  <a:lnTo>
                    <a:pt x="747077" y="491363"/>
                  </a:lnTo>
                  <a:lnTo>
                    <a:pt x="746950" y="490982"/>
                  </a:lnTo>
                  <a:lnTo>
                    <a:pt x="731608" y="445973"/>
                  </a:lnTo>
                  <a:lnTo>
                    <a:pt x="708152" y="404964"/>
                  </a:lnTo>
                  <a:lnTo>
                    <a:pt x="690295" y="384086"/>
                  </a:lnTo>
                  <a:lnTo>
                    <a:pt x="690295" y="528447"/>
                  </a:lnTo>
                  <a:lnTo>
                    <a:pt x="687552" y="542544"/>
                  </a:lnTo>
                  <a:lnTo>
                    <a:pt x="679323" y="554939"/>
                  </a:lnTo>
                  <a:lnTo>
                    <a:pt x="666927" y="563168"/>
                  </a:lnTo>
                  <a:lnTo>
                    <a:pt x="652830" y="565912"/>
                  </a:lnTo>
                  <a:lnTo>
                    <a:pt x="642213" y="563854"/>
                  </a:lnTo>
                  <a:lnTo>
                    <a:pt x="642213" y="623036"/>
                  </a:lnTo>
                  <a:lnTo>
                    <a:pt x="639483" y="637133"/>
                  </a:lnTo>
                  <a:lnTo>
                    <a:pt x="631253" y="649528"/>
                  </a:lnTo>
                  <a:lnTo>
                    <a:pt x="618858" y="657758"/>
                  </a:lnTo>
                  <a:lnTo>
                    <a:pt x="604761" y="660501"/>
                  </a:lnTo>
                  <a:lnTo>
                    <a:pt x="594144" y="658444"/>
                  </a:lnTo>
                  <a:lnTo>
                    <a:pt x="594144" y="713778"/>
                  </a:lnTo>
                  <a:lnTo>
                    <a:pt x="591400" y="727875"/>
                  </a:lnTo>
                  <a:lnTo>
                    <a:pt x="583082" y="740321"/>
                  </a:lnTo>
                  <a:lnTo>
                    <a:pt x="570776" y="748499"/>
                  </a:lnTo>
                  <a:lnTo>
                    <a:pt x="556679" y="751243"/>
                  </a:lnTo>
                  <a:lnTo>
                    <a:pt x="542582" y="748499"/>
                  </a:lnTo>
                  <a:lnTo>
                    <a:pt x="530263" y="740321"/>
                  </a:lnTo>
                  <a:lnTo>
                    <a:pt x="521957" y="727875"/>
                  </a:lnTo>
                  <a:lnTo>
                    <a:pt x="519214" y="713778"/>
                  </a:lnTo>
                  <a:lnTo>
                    <a:pt x="521957" y="699681"/>
                  </a:lnTo>
                  <a:lnTo>
                    <a:pt x="530186" y="687285"/>
                  </a:lnTo>
                  <a:lnTo>
                    <a:pt x="542582" y="679056"/>
                  </a:lnTo>
                  <a:lnTo>
                    <a:pt x="556679" y="676313"/>
                  </a:lnTo>
                  <a:lnTo>
                    <a:pt x="570776" y="679056"/>
                  </a:lnTo>
                  <a:lnTo>
                    <a:pt x="583171" y="687285"/>
                  </a:lnTo>
                  <a:lnTo>
                    <a:pt x="591400" y="699681"/>
                  </a:lnTo>
                  <a:lnTo>
                    <a:pt x="594144" y="713778"/>
                  </a:lnTo>
                  <a:lnTo>
                    <a:pt x="594144" y="658444"/>
                  </a:lnTo>
                  <a:lnTo>
                    <a:pt x="590651" y="657758"/>
                  </a:lnTo>
                  <a:lnTo>
                    <a:pt x="578269" y="649528"/>
                  </a:lnTo>
                  <a:lnTo>
                    <a:pt x="570039" y="637133"/>
                  </a:lnTo>
                  <a:lnTo>
                    <a:pt x="567296" y="623036"/>
                  </a:lnTo>
                  <a:lnTo>
                    <a:pt x="570039" y="608939"/>
                  </a:lnTo>
                  <a:lnTo>
                    <a:pt x="578269" y="596544"/>
                  </a:lnTo>
                  <a:lnTo>
                    <a:pt x="590651" y="588314"/>
                  </a:lnTo>
                  <a:lnTo>
                    <a:pt x="604761" y="585571"/>
                  </a:lnTo>
                  <a:lnTo>
                    <a:pt x="618858" y="588314"/>
                  </a:lnTo>
                  <a:lnTo>
                    <a:pt x="631253" y="596544"/>
                  </a:lnTo>
                  <a:lnTo>
                    <a:pt x="639483" y="608939"/>
                  </a:lnTo>
                  <a:lnTo>
                    <a:pt x="642213" y="623036"/>
                  </a:lnTo>
                  <a:lnTo>
                    <a:pt x="642213" y="563854"/>
                  </a:lnTo>
                  <a:lnTo>
                    <a:pt x="638733" y="563168"/>
                  </a:lnTo>
                  <a:lnTo>
                    <a:pt x="626338" y="554939"/>
                  </a:lnTo>
                  <a:lnTo>
                    <a:pt x="618109" y="542544"/>
                  </a:lnTo>
                  <a:lnTo>
                    <a:pt x="615365" y="528447"/>
                  </a:lnTo>
                  <a:lnTo>
                    <a:pt x="618109" y="514350"/>
                  </a:lnTo>
                  <a:lnTo>
                    <a:pt x="626338" y="501954"/>
                  </a:lnTo>
                  <a:lnTo>
                    <a:pt x="638733" y="493725"/>
                  </a:lnTo>
                  <a:lnTo>
                    <a:pt x="652830" y="490982"/>
                  </a:lnTo>
                  <a:lnTo>
                    <a:pt x="666927" y="493725"/>
                  </a:lnTo>
                  <a:lnTo>
                    <a:pt x="679323" y="501954"/>
                  </a:lnTo>
                  <a:lnTo>
                    <a:pt x="687552" y="514350"/>
                  </a:lnTo>
                  <a:lnTo>
                    <a:pt x="690295" y="528447"/>
                  </a:lnTo>
                  <a:lnTo>
                    <a:pt x="690295" y="384086"/>
                  </a:lnTo>
                  <a:lnTo>
                    <a:pt x="641045" y="339915"/>
                  </a:lnTo>
                  <a:lnTo>
                    <a:pt x="599262" y="317754"/>
                  </a:lnTo>
                  <a:lnTo>
                    <a:pt x="553237" y="303758"/>
                  </a:lnTo>
                  <a:lnTo>
                    <a:pt x="503885" y="298881"/>
                  </a:lnTo>
                  <a:lnTo>
                    <a:pt x="458927" y="302920"/>
                  </a:lnTo>
                  <a:lnTo>
                    <a:pt x="416610" y="314540"/>
                  </a:lnTo>
                  <a:lnTo>
                    <a:pt x="377647" y="333032"/>
                  </a:lnTo>
                  <a:lnTo>
                    <a:pt x="342734" y="357708"/>
                  </a:lnTo>
                  <a:lnTo>
                    <a:pt x="312585" y="387858"/>
                  </a:lnTo>
                  <a:lnTo>
                    <a:pt x="287909" y="422770"/>
                  </a:lnTo>
                  <a:lnTo>
                    <a:pt x="269417" y="461733"/>
                  </a:lnTo>
                  <a:lnTo>
                    <a:pt x="257797" y="504050"/>
                  </a:lnTo>
                  <a:lnTo>
                    <a:pt x="253758" y="549021"/>
                  </a:lnTo>
                  <a:lnTo>
                    <a:pt x="257797" y="593979"/>
                  </a:lnTo>
                  <a:lnTo>
                    <a:pt x="269417" y="636295"/>
                  </a:lnTo>
                  <a:lnTo>
                    <a:pt x="287909" y="675259"/>
                  </a:lnTo>
                  <a:lnTo>
                    <a:pt x="312585" y="710171"/>
                  </a:lnTo>
                  <a:lnTo>
                    <a:pt x="342734" y="740321"/>
                  </a:lnTo>
                  <a:lnTo>
                    <a:pt x="377647" y="764997"/>
                  </a:lnTo>
                  <a:lnTo>
                    <a:pt x="416610" y="783501"/>
                  </a:lnTo>
                  <a:lnTo>
                    <a:pt x="458927" y="795121"/>
                  </a:lnTo>
                  <a:lnTo>
                    <a:pt x="503885" y="799147"/>
                  </a:lnTo>
                  <a:lnTo>
                    <a:pt x="544271" y="795870"/>
                  </a:lnTo>
                  <a:lnTo>
                    <a:pt x="582561" y="786396"/>
                  </a:lnTo>
                  <a:lnTo>
                    <a:pt x="618261" y="771271"/>
                  </a:lnTo>
                  <a:lnTo>
                    <a:pt x="650633" y="751243"/>
                  </a:lnTo>
                  <a:lnTo>
                    <a:pt x="650925" y="751065"/>
                  </a:lnTo>
                  <a:lnTo>
                    <a:pt x="618109" y="727875"/>
                  </a:lnTo>
                  <a:lnTo>
                    <a:pt x="615365" y="713778"/>
                  </a:lnTo>
                  <a:lnTo>
                    <a:pt x="618109" y="699681"/>
                  </a:lnTo>
                  <a:lnTo>
                    <a:pt x="626338" y="687285"/>
                  </a:lnTo>
                  <a:lnTo>
                    <a:pt x="638733" y="679056"/>
                  </a:lnTo>
                  <a:lnTo>
                    <a:pt x="652830" y="676313"/>
                  </a:lnTo>
                  <a:lnTo>
                    <a:pt x="666927" y="679056"/>
                  </a:lnTo>
                  <a:lnTo>
                    <a:pt x="690029" y="713778"/>
                  </a:lnTo>
                  <a:lnTo>
                    <a:pt x="690130" y="715581"/>
                  </a:lnTo>
                  <a:lnTo>
                    <a:pt x="702462" y="700709"/>
                  </a:lnTo>
                  <a:lnTo>
                    <a:pt x="713638" y="684923"/>
                  </a:lnTo>
                  <a:lnTo>
                    <a:pt x="718781" y="676313"/>
                  </a:lnTo>
                  <a:lnTo>
                    <a:pt x="723595" y="668261"/>
                  </a:lnTo>
                  <a:lnTo>
                    <a:pt x="727430" y="660501"/>
                  </a:lnTo>
                  <a:lnTo>
                    <a:pt x="732243" y="650773"/>
                  </a:lnTo>
                  <a:lnTo>
                    <a:pt x="720001" y="658152"/>
                  </a:lnTo>
                  <a:lnTo>
                    <a:pt x="680796" y="649528"/>
                  </a:lnTo>
                  <a:lnTo>
                    <a:pt x="669823" y="623036"/>
                  </a:lnTo>
                  <a:lnTo>
                    <a:pt x="672566" y="608939"/>
                  </a:lnTo>
                  <a:lnTo>
                    <a:pt x="680796" y="596544"/>
                  </a:lnTo>
                  <a:lnTo>
                    <a:pt x="693178" y="588314"/>
                  </a:lnTo>
                  <a:lnTo>
                    <a:pt x="707275" y="585571"/>
                  </a:lnTo>
                  <a:lnTo>
                    <a:pt x="721385" y="588314"/>
                  </a:lnTo>
                  <a:lnTo>
                    <a:pt x="733767" y="596544"/>
                  </a:lnTo>
                  <a:lnTo>
                    <a:pt x="739736" y="602500"/>
                  </a:lnTo>
                  <a:lnTo>
                    <a:pt x="743127" y="609981"/>
                  </a:lnTo>
                  <a:lnTo>
                    <a:pt x="744245" y="617728"/>
                  </a:lnTo>
                  <a:lnTo>
                    <a:pt x="747483" y="605066"/>
                  </a:lnTo>
                  <a:lnTo>
                    <a:pt x="750049" y="592175"/>
                  </a:lnTo>
                  <a:lnTo>
                    <a:pt x="751014" y="585571"/>
                  </a:lnTo>
                  <a:lnTo>
                    <a:pt x="751954" y="579043"/>
                  </a:lnTo>
                  <a:lnTo>
                    <a:pt x="753160" y="565912"/>
                  </a:lnTo>
                  <a:lnTo>
                    <a:pt x="753186" y="565696"/>
                  </a:lnTo>
                  <a:close/>
                </a:path>
                <a:path w="1168400" h="1273809">
                  <a:moveTo>
                    <a:pt x="929513" y="813600"/>
                  </a:moveTo>
                  <a:lnTo>
                    <a:pt x="778802" y="762482"/>
                  </a:lnTo>
                  <a:lnTo>
                    <a:pt x="703402" y="984796"/>
                  </a:lnTo>
                  <a:lnTo>
                    <a:pt x="219138" y="758786"/>
                  </a:lnTo>
                  <a:lnTo>
                    <a:pt x="180035" y="749198"/>
                  </a:lnTo>
                  <a:lnTo>
                    <a:pt x="141554" y="754926"/>
                  </a:lnTo>
                  <a:lnTo>
                    <a:pt x="107911" y="774471"/>
                  </a:lnTo>
                  <a:lnTo>
                    <a:pt x="83337" y="806361"/>
                  </a:lnTo>
                  <a:lnTo>
                    <a:pt x="65506" y="843902"/>
                  </a:lnTo>
                  <a:lnTo>
                    <a:pt x="48933" y="882002"/>
                  </a:lnTo>
                  <a:lnTo>
                    <a:pt x="33642" y="920623"/>
                  </a:lnTo>
                  <a:lnTo>
                    <a:pt x="19634" y="959751"/>
                  </a:lnTo>
                  <a:lnTo>
                    <a:pt x="482" y="1032560"/>
                  </a:lnTo>
                  <a:lnTo>
                    <a:pt x="0" y="1081557"/>
                  </a:lnTo>
                  <a:lnTo>
                    <a:pt x="9728" y="1129563"/>
                  </a:lnTo>
                  <a:lnTo>
                    <a:pt x="29514" y="1174965"/>
                  </a:lnTo>
                  <a:lnTo>
                    <a:pt x="60020" y="1215250"/>
                  </a:lnTo>
                  <a:lnTo>
                    <a:pt x="99225" y="1245857"/>
                  </a:lnTo>
                  <a:lnTo>
                    <a:pt x="144919" y="1265453"/>
                  </a:lnTo>
                  <a:lnTo>
                    <a:pt x="194932" y="1272781"/>
                  </a:lnTo>
                  <a:lnTo>
                    <a:pt x="245351" y="1273225"/>
                  </a:lnTo>
                  <a:lnTo>
                    <a:pt x="295783" y="1273086"/>
                  </a:lnTo>
                  <a:lnTo>
                    <a:pt x="346202" y="1272374"/>
                  </a:lnTo>
                  <a:lnTo>
                    <a:pt x="396608" y="1271092"/>
                  </a:lnTo>
                  <a:lnTo>
                    <a:pt x="446989" y="1269225"/>
                  </a:lnTo>
                  <a:lnTo>
                    <a:pt x="497357" y="1266786"/>
                  </a:lnTo>
                  <a:lnTo>
                    <a:pt x="547687" y="1263777"/>
                  </a:lnTo>
                  <a:lnTo>
                    <a:pt x="597979" y="1260182"/>
                  </a:lnTo>
                  <a:lnTo>
                    <a:pt x="653821" y="1255522"/>
                  </a:lnTo>
                  <a:lnTo>
                    <a:pt x="700874" y="1242860"/>
                  </a:lnTo>
                  <a:lnTo>
                    <a:pt x="743318" y="1220660"/>
                  </a:lnTo>
                  <a:lnTo>
                    <a:pt x="779818" y="1190028"/>
                  </a:lnTo>
                  <a:lnTo>
                    <a:pt x="809040" y="1152080"/>
                  </a:lnTo>
                  <a:lnTo>
                    <a:pt x="829678" y="1107935"/>
                  </a:lnTo>
                  <a:lnTo>
                    <a:pt x="929513" y="813600"/>
                  </a:lnTo>
                  <a:close/>
                </a:path>
                <a:path w="1168400" h="1273809">
                  <a:moveTo>
                    <a:pt x="1168222" y="109829"/>
                  </a:moveTo>
                  <a:lnTo>
                    <a:pt x="1137208" y="80035"/>
                  </a:lnTo>
                  <a:lnTo>
                    <a:pt x="1104798" y="51765"/>
                  </a:lnTo>
                  <a:lnTo>
                    <a:pt x="1071029" y="25057"/>
                  </a:lnTo>
                  <a:lnTo>
                    <a:pt x="1035964" y="0"/>
                  </a:lnTo>
                  <a:lnTo>
                    <a:pt x="791946" y="719455"/>
                  </a:lnTo>
                  <a:lnTo>
                    <a:pt x="943952" y="771017"/>
                  </a:lnTo>
                  <a:lnTo>
                    <a:pt x="1168222" y="109829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72693" y="7970848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20" y="0"/>
                  </a:moveTo>
                  <a:lnTo>
                    <a:pt x="838540" y="1312"/>
                  </a:lnTo>
                  <a:lnTo>
                    <a:pt x="790547" y="5206"/>
                  </a:lnTo>
                  <a:lnTo>
                    <a:pt x="743307" y="11612"/>
                  </a:lnTo>
                  <a:lnTo>
                    <a:pt x="696889" y="20463"/>
                  </a:lnTo>
                  <a:lnTo>
                    <a:pt x="651360" y="31692"/>
                  </a:lnTo>
                  <a:lnTo>
                    <a:pt x="606788" y="45231"/>
                  </a:lnTo>
                  <a:lnTo>
                    <a:pt x="563240" y="61012"/>
                  </a:lnTo>
                  <a:lnTo>
                    <a:pt x="520785" y="78967"/>
                  </a:lnTo>
                  <a:lnTo>
                    <a:pt x="479489" y="99030"/>
                  </a:lnTo>
                  <a:lnTo>
                    <a:pt x="439421" y="121131"/>
                  </a:lnTo>
                  <a:lnTo>
                    <a:pt x="400647" y="145205"/>
                  </a:lnTo>
                  <a:lnTo>
                    <a:pt x="363237" y="171182"/>
                  </a:lnTo>
                  <a:lnTo>
                    <a:pt x="327257" y="198995"/>
                  </a:lnTo>
                  <a:lnTo>
                    <a:pt x="292775" y="228577"/>
                  </a:lnTo>
                  <a:lnTo>
                    <a:pt x="259859" y="259860"/>
                  </a:lnTo>
                  <a:lnTo>
                    <a:pt x="228576" y="292777"/>
                  </a:lnTo>
                  <a:lnTo>
                    <a:pt x="198994" y="327258"/>
                  </a:lnTo>
                  <a:lnTo>
                    <a:pt x="171180" y="363238"/>
                  </a:lnTo>
                  <a:lnTo>
                    <a:pt x="145203" y="400649"/>
                  </a:lnTo>
                  <a:lnTo>
                    <a:pt x="121130" y="439422"/>
                  </a:lnTo>
                  <a:lnTo>
                    <a:pt x="99029" y="479490"/>
                  </a:lnTo>
                  <a:lnTo>
                    <a:pt x="78966" y="520785"/>
                  </a:lnTo>
                  <a:lnTo>
                    <a:pt x="61011" y="563240"/>
                  </a:lnTo>
                  <a:lnTo>
                    <a:pt x="45230" y="606787"/>
                  </a:lnTo>
                  <a:lnTo>
                    <a:pt x="31692" y="651358"/>
                  </a:lnTo>
                  <a:lnTo>
                    <a:pt x="20463" y="696886"/>
                  </a:lnTo>
                  <a:lnTo>
                    <a:pt x="11612" y="743304"/>
                  </a:lnTo>
                  <a:lnTo>
                    <a:pt x="5206" y="790542"/>
                  </a:lnTo>
                  <a:lnTo>
                    <a:pt x="1312" y="838535"/>
                  </a:lnTo>
                  <a:lnTo>
                    <a:pt x="0" y="887213"/>
                  </a:lnTo>
                  <a:lnTo>
                    <a:pt x="1312" y="935893"/>
                  </a:lnTo>
                  <a:lnTo>
                    <a:pt x="5206" y="983887"/>
                  </a:lnTo>
                  <a:lnTo>
                    <a:pt x="11612" y="1031127"/>
                  </a:lnTo>
                  <a:lnTo>
                    <a:pt x="20463" y="1077546"/>
                  </a:lnTo>
                  <a:lnTo>
                    <a:pt x="31692" y="1123075"/>
                  </a:lnTo>
                  <a:lnTo>
                    <a:pt x="45230" y="1167647"/>
                  </a:lnTo>
                  <a:lnTo>
                    <a:pt x="61011" y="1211196"/>
                  </a:lnTo>
                  <a:lnTo>
                    <a:pt x="78966" y="1253651"/>
                  </a:lnTo>
                  <a:lnTo>
                    <a:pt x="99029" y="1294948"/>
                  </a:lnTo>
                  <a:lnTo>
                    <a:pt x="121130" y="1335016"/>
                  </a:lnTo>
                  <a:lnTo>
                    <a:pt x="145203" y="1373790"/>
                  </a:lnTo>
                  <a:lnTo>
                    <a:pt x="171180" y="1411201"/>
                  </a:lnTo>
                  <a:lnTo>
                    <a:pt x="198994" y="1447181"/>
                  </a:lnTo>
                  <a:lnTo>
                    <a:pt x="228576" y="1481664"/>
                  </a:lnTo>
                  <a:lnTo>
                    <a:pt x="259859" y="1514581"/>
                  </a:lnTo>
                  <a:lnTo>
                    <a:pt x="292775" y="1545864"/>
                  </a:lnTo>
                  <a:lnTo>
                    <a:pt x="327257" y="1575446"/>
                  </a:lnTo>
                  <a:lnTo>
                    <a:pt x="363237" y="1603260"/>
                  </a:lnTo>
                  <a:lnTo>
                    <a:pt x="400647" y="1629238"/>
                  </a:lnTo>
                  <a:lnTo>
                    <a:pt x="439421" y="1653311"/>
                  </a:lnTo>
                  <a:lnTo>
                    <a:pt x="479489" y="1675413"/>
                  </a:lnTo>
                  <a:lnTo>
                    <a:pt x="520785" y="1695475"/>
                  </a:lnTo>
                  <a:lnTo>
                    <a:pt x="563240" y="1713431"/>
                  </a:lnTo>
                  <a:lnTo>
                    <a:pt x="606788" y="1729212"/>
                  </a:lnTo>
                  <a:lnTo>
                    <a:pt x="651360" y="1742751"/>
                  </a:lnTo>
                  <a:lnTo>
                    <a:pt x="696889" y="1753980"/>
                  </a:lnTo>
                  <a:lnTo>
                    <a:pt x="743307" y="1762831"/>
                  </a:lnTo>
                  <a:lnTo>
                    <a:pt x="790547" y="1769237"/>
                  </a:lnTo>
                  <a:lnTo>
                    <a:pt x="838540" y="1773131"/>
                  </a:lnTo>
                  <a:lnTo>
                    <a:pt x="887220" y="1774443"/>
                  </a:lnTo>
                  <a:lnTo>
                    <a:pt x="935900" y="1773131"/>
                  </a:lnTo>
                  <a:lnTo>
                    <a:pt x="983894" y="1769237"/>
                  </a:lnTo>
                  <a:lnTo>
                    <a:pt x="1031134" y="1762831"/>
                  </a:lnTo>
                  <a:lnTo>
                    <a:pt x="1077552" y="1753980"/>
                  </a:lnTo>
                  <a:lnTo>
                    <a:pt x="1123081" y="1742751"/>
                  </a:lnTo>
                  <a:lnTo>
                    <a:pt x="1167653" y="1729212"/>
                  </a:lnTo>
                  <a:lnTo>
                    <a:pt x="1211201" y="1713431"/>
                  </a:lnTo>
                  <a:lnTo>
                    <a:pt x="1253657" y="1695475"/>
                  </a:lnTo>
                  <a:lnTo>
                    <a:pt x="1294953" y="1675413"/>
                  </a:lnTo>
                  <a:lnTo>
                    <a:pt x="1335021" y="1653311"/>
                  </a:lnTo>
                  <a:lnTo>
                    <a:pt x="1373795" y="1629238"/>
                  </a:lnTo>
                  <a:lnTo>
                    <a:pt x="1411205" y="1603260"/>
                  </a:lnTo>
                  <a:lnTo>
                    <a:pt x="1447185" y="1575446"/>
                  </a:lnTo>
                  <a:lnTo>
                    <a:pt x="1481667" y="1545864"/>
                  </a:lnTo>
                  <a:lnTo>
                    <a:pt x="1514584" y="1514581"/>
                  </a:lnTo>
                  <a:lnTo>
                    <a:pt x="1545867" y="1481664"/>
                  </a:lnTo>
                  <a:lnTo>
                    <a:pt x="1575449" y="1447181"/>
                  </a:lnTo>
                  <a:lnTo>
                    <a:pt x="1603262" y="1411201"/>
                  </a:lnTo>
                  <a:lnTo>
                    <a:pt x="1629240" y="1373790"/>
                  </a:lnTo>
                  <a:lnTo>
                    <a:pt x="1653313" y="1335016"/>
                  </a:lnTo>
                  <a:lnTo>
                    <a:pt x="1675414" y="1294948"/>
                  </a:lnTo>
                  <a:lnTo>
                    <a:pt x="1695477" y="1253651"/>
                  </a:lnTo>
                  <a:lnTo>
                    <a:pt x="1713432" y="1211196"/>
                  </a:lnTo>
                  <a:lnTo>
                    <a:pt x="1729213" y="1167647"/>
                  </a:lnTo>
                  <a:lnTo>
                    <a:pt x="1742751" y="1123075"/>
                  </a:lnTo>
                  <a:lnTo>
                    <a:pt x="1753980" y="1077546"/>
                  </a:lnTo>
                  <a:lnTo>
                    <a:pt x="1762831" y="1031127"/>
                  </a:lnTo>
                  <a:lnTo>
                    <a:pt x="1769237" y="983887"/>
                  </a:lnTo>
                  <a:lnTo>
                    <a:pt x="1773131" y="935893"/>
                  </a:lnTo>
                  <a:lnTo>
                    <a:pt x="1774443" y="887213"/>
                  </a:lnTo>
                  <a:lnTo>
                    <a:pt x="1773131" y="838535"/>
                  </a:lnTo>
                  <a:lnTo>
                    <a:pt x="1769237" y="790542"/>
                  </a:lnTo>
                  <a:lnTo>
                    <a:pt x="1762831" y="743304"/>
                  </a:lnTo>
                  <a:lnTo>
                    <a:pt x="1753980" y="696886"/>
                  </a:lnTo>
                  <a:lnTo>
                    <a:pt x="1742751" y="651358"/>
                  </a:lnTo>
                  <a:lnTo>
                    <a:pt x="1729213" y="606787"/>
                  </a:lnTo>
                  <a:lnTo>
                    <a:pt x="1713432" y="563240"/>
                  </a:lnTo>
                  <a:lnTo>
                    <a:pt x="1695477" y="520785"/>
                  </a:lnTo>
                  <a:lnTo>
                    <a:pt x="1675414" y="479490"/>
                  </a:lnTo>
                  <a:lnTo>
                    <a:pt x="1653313" y="439422"/>
                  </a:lnTo>
                  <a:lnTo>
                    <a:pt x="1629240" y="400649"/>
                  </a:lnTo>
                  <a:lnTo>
                    <a:pt x="1603262" y="363238"/>
                  </a:lnTo>
                  <a:lnTo>
                    <a:pt x="1575449" y="327258"/>
                  </a:lnTo>
                  <a:lnTo>
                    <a:pt x="1545867" y="292777"/>
                  </a:lnTo>
                  <a:lnTo>
                    <a:pt x="1514584" y="259860"/>
                  </a:lnTo>
                  <a:lnTo>
                    <a:pt x="1481667" y="228577"/>
                  </a:lnTo>
                  <a:lnTo>
                    <a:pt x="1447185" y="198995"/>
                  </a:lnTo>
                  <a:lnTo>
                    <a:pt x="1411205" y="171182"/>
                  </a:lnTo>
                  <a:lnTo>
                    <a:pt x="1373795" y="145205"/>
                  </a:lnTo>
                  <a:lnTo>
                    <a:pt x="1335021" y="121131"/>
                  </a:lnTo>
                  <a:lnTo>
                    <a:pt x="1294953" y="99030"/>
                  </a:lnTo>
                  <a:lnTo>
                    <a:pt x="1253657" y="78967"/>
                  </a:lnTo>
                  <a:lnTo>
                    <a:pt x="1211201" y="61012"/>
                  </a:lnTo>
                  <a:lnTo>
                    <a:pt x="1167653" y="45231"/>
                  </a:lnTo>
                  <a:lnTo>
                    <a:pt x="1123081" y="31692"/>
                  </a:lnTo>
                  <a:lnTo>
                    <a:pt x="1077552" y="20463"/>
                  </a:lnTo>
                  <a:lnTo>
                    <a:pt x="1031134" y="11612"/>
                  </a:lnTo>
                  <a:lnTo>
                    <a:pt x="983894" y="5206"/>
                  </a:lnTo>
                  <a:lnTo>
                    <a:pt x="935900" y="1312"/>
                  </a:lnTo>
                  <a:lnTo>
                    <a:pt x="887220" y="0"/>
                  </a:lnTo>
                  <a:close/>
                </a:path>
              </a:pathLst>
            </a:custGeom>
            <a:solidFill>
              <a:srgbClr val="A3B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22689" y="8358677"/>
              <a:ext cx="121920" cy="1002665"/>
            </a:xfrm>
            <a:custGeom>
              <a:avLst/>
              <a:gdLst/>
              <a:ahLst/>
              <a:cxnLst/>
              <a:rect l="l" t="t" r="r" b="b"/>
              <a:pathLst>
                <a:path w="121919" h="1002665">
                  <a:moveTo>
                    <a:pt x="121437" y="0"/>
                  </a:moveTo>
                  <a:lnTo>
                    <a:pt x="0" y="0"/>
                  </a:lnTo>
                  <a:lnTo>
                    <a:pt x="0" y="1002308"/>
                  </a:lnTo>
                  <a:lnTo>
                    <a:pt x="121437" y="1002308"/>
                  </a:lnTo>
                  <a:lnTo>
                    <a:pt x="121437" y="0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43009" y="8349563"/>
              <a:ext cx="165223" cy="1652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994279" y="8538008"/>
              <a:ext cx="1100455" cy="828675"/>
            </a:xfrm>
            <a:custGeom>
              <a:avLst/>
              <a:gdLst/>
              <a:ahLst/>
              <a:cxnLst/>
              <a:rect l="l" t="t" r="r" b="b"/>
              <a:pathLst>
                <a:path w="1100455" h="828675">
                  <a:moveTo>
                    <a:pt x="461721" y="313080"/>
                  </a:moveTo>
                  <a:lnTo>
                    <a:pt x="389470" y="75514"/>
                  </a:lnTo>
                  <a:lnTo>
                    <a:pt x="357098" y="27889"/>
                  </a:lnTo>
                  <a:lnTo>
                    <a:pt x="287274" y="317"/>
                  </a:lnTo>
                  <a:lnTo>
                    <a:pt x="173621" y="317"/>
                  </a:lnTo>
                  <a:lnTo>
                    <a:pt x="133832" y="8255"/>
                  </a:lnTo>
                  <a:lnTo>
                    <a:pt x="82994" y="52324"/>
                  </a:lnTo>
                  <a:lnTo>
                    <a:pt x="0" y="313309"/>
                  </a:lnTo>
                  <a:lnTo>
                    <a:pt x="1816" y="345186"/>
                  </a:lnTo>
                  <a:lnTo>
                    <a:pt x="21590" y="361886"/>
                  </a:lnTo>
                  <a:lnTo>
                    <a:pt x="47078" y="360045"/>
                  </a:lnTo>
                  <a:lnTo>
                    <a:pt x="66027" y="336296"/>
                  </a:lnTo>
                  <a:lnTo>
                    <a:pt x="131089" y="117411"/>
                  </a:lnTo>
                  <a:lnTo>
                    <a:pt x="148450" y="117411"/>
                  </a:lnTo>
                  <a:lnTo>
                    <a:pt x="37985" y="500595"/>
                  </a:lnTo>
                  <a:lnTo>
                    <a:pt x="141224" y="500595"/>
                  </a:lnTo>
                  <a:lnTo>
                    <a:pt x="141262" y="789584"/>
                  </a:lnTo>
                  <a:lnTo>
                    <a:pt x="153428" y="818832"/>
                  </a:lnTo>
                  <a:lnTo>
                    <a:pt x="180213" y="828573"/>
                  </a:lnTo>
                  <a:lnTo>
                    <a:pt x="206984" y="818832"/>
                  </a:lnTo>
                  <a:lnTo>
                    <a:pt x="219163" y="789584"/>
                  </a:lnTo>
                  <a:lnTo>
                    <a:pt x="219125" y="500595"/>
                  </a:lnTo>
                  <a:lnTo>
                    <a:pt x="242227" y="500595"/>
                  </a:lnTo>
                  <a:lnTo>
                    <a:pt x="242227" y="789965"/>
                  </a:lnTo>
                  <a:lnTo>
                    <a:pt x="254342" y="818883"/>
                  </a:lnTo>
                  <a:lnTo>
                    <a:pt x="281012" y="828573"/>
                  </a:lnTo>
                  <a:lnTo>
                    <a:pt x="307682" y="818959"/>
                  </a:lnTo>
                  <a:lnTo>
                    <a:pt x="319798" y="789965"/>
                  </a:lnTo>
                  <a:lnTo>
                    <a:pt x="319798" y="500595"/>
                  </a:lnTo>
                  <a:lnTo>
                    <a:pt x="423481" y="500595"/>
                  </a:lnTo>
                  <a:lnTo>
                    <a:pt x="311835" y="117411"/>
                  </a:lnTo>
                  <a:lnTo>
                    <a:pt x="330631" y="117411"/>
                  </a:lnTo>
                  <a:lnTo>
                    <a:pt x="395668" y="335521"/>
                  </a:lnTo>
                  <a:lnTo>
                    <a:pt x="414553" y="360222"/>
                  </a:lnTo>
                  <a:lnTo>
                    <a:pt x="439915" y="362140"/>
                  </a:lnTo>
                  <a:lnTo>
                    <a:pt x="459676" y="345147"/>
                  </a:lnTo>
                  <a:lnTo>
                    <a:pt x="461721" y="313080"/>
                  </a:lnTo>
                  <a:close/>
                </a:path>
                <a:path w="1100455" h="828675">
                  <a:moveTo>
                    <a:pt x="1100442" y="109601"/>
                  </a:moveTo>
                  <a:lnTo>
                    <a:pt x="1092822" y="69164"/>
                  </a:lnTo>
                  <a:lnTo>
                    <a:pt x="1071283" y="34124"/>
                  </a:lnTo>
                  <a:lnTo>
                    <a:pt x="1037780" y="9448"/>
                  </a:lnTo>
                  <a:lnTo>
                    <a:pt x="994257" y="114"/>
                  </a:lnTo>
                  <a:lnTo>
                    <a:pt x="820889" y="0"/>
                  </a:lnTo>
                  <a:lnTo>
                    <a:pt x="779970" y="8458"/>
                  </a:lnTo>
                  <a:lnTo>
                    <a:pt x="746645" y="31546"/>
                  </a:lnTo>
                  <a:lnTo>
                    <a:pt x="724204" y="65887"/>
                  </a:lnTo>
                  <a:lnTo>
                    <a:pt x="716000" y="108077"/>
                  </a:lnTo>
                  <a:lnTo>
                    <a:pt x="716000" y="363702"/>
                  </a:lnTo>
                  <a:lnTo>
                    <a:pt x="727202" y="391668"/>
                  </a:lnTo>
                  <a:lnTo>
                    <a:pt x="751852" y="400977"/>
                  </a:lnTo>
                  <a:lnTo>
                    <a:pt x="776503" y="391668"/>
                  </a:lnTo>
                  <a:lnTo>
                    <a:pt x="787704" y="363702"/>
                  </a:lnTo>
                  <a:lnTo>
                    <a:pt x="787704" y="129959"/>
                  </a:lnTo>
                  <a:lnTo>
                    <a:pt x="804684" y="129959"/>
                  </a:lnTo>
                  <a:lnTo>
                    <a:pt x="804684" y="777646"/>
                  </a:lnTo>
                  <a:lnTo>
                    <a:pt x="819607" y="814755"/>
                  </a:lnTo>
                  <a:lnTo>
                    <a:pt x="852436" y="826757"/>
                  </a:lnTo>
                  <a:lnTo>
                    <a:pt x="885253" y="814197"/>
                  </a:lnTo>
                  <a:lnTo>
                    <a:pt x="900176" y="777646"/>
                  </a:lnTo>
                  <a:lnTo>
                    <a:pt x="900176" y="398462"/>
                  </a:lnTo>
                  <a:lnTo>
                    <a:pt x="916635" y="398462"/>
                  </a:lnTo>
                  <a:lnTo>
                    <a:pt x="916635" y="777646"/>
                  </a:lnTo>
                  <a:lnTo>
                    <a:pt x="931633" y="814197"/>
                  </a:lnTo>
                  <a:lnTo>
                    <a:pt x="964641" y="826757"/>
                  </a:lnTo>
                  <a:lnTo>
                    <a:pt x="997648" y="814755"/>
                  </a:lnTo>
                  <a:lnTo>
                    <a:pt x="1012647" y="777646"/>
                  </a:lnTo>
                  <a:lnTo>
                    <a:pt x="1012647" y="129959"/>
                  </a:lnTo>
                  <a:lnTo>
                    <a:pt x="1029220" y="129959"/>
                  </a:lnTo>
                  <a:lnTo>
                    <a:pt x="1029220" y="363702"/>
                  </a:lnTo>
                  <a:lnTo>
                    <a:pt x="1040371" y="391871"/>
                  </a:lnTo>
                  <a:lnTo>
                    <a:pt x="1064869" y="401269"/>
                  </a:lnTo>
                  <a:lnTo>
                    <a:pt x="1089355" y="391871"/>
                  </a:lnTo>
                  <a:lnTo>
                    <a:pt x="1100442" y="363702"/>
                  </a:lnTo>
                  <a:lnTo>
                    <a:pt x="1100442" y="109601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9688" y="8349563"/>
              <a:ext cx="165226" cy="1652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7711415" y="7970852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16" y="0"/>
                  </a:moveTo>
                  <a:lnTo>
                    <a:pt x="838538" y="1312"/>
                  </a:lnTo>
                  <a:lnTo>
                    <a:pt x="790545" y="5206"/>
                  </a:lnTo>
                  <a:lnTo>
                    <a:pt x="743306" y="11612"/>
                  </a:lnTo>
                  <a:lnTo>
                    <a:pt x="696889" y="20463"/>
                  </a:lnTo>
                  <a:lnTo>
                    <a:pt x="651360" y="31692"/>
                  </a:lnTo>
                  <a:lnTo>
                    <a:pt x="606789" y="45231"/>
                  </a:lnTo>
                  <a:lnTo>
                    <a:pt x="563241" y="61011"/>
                  </a:lnTo>
                  <a:lnTo>
                    <a:pt x="520786" y="78967"/>
                  </a:lnTo>
                  <a:lnTo>
                    <a:pt x="479491" y="99029"/>
                  </a:lnTo>
                  <a:lnTo>
                    <a:pt x="439423" y="121131"/>
                  </a:lnTo>
                  <a:lnTo>
                    <a:pt x="400650" y="145204"/>
                  </a:lnTo>
                  <a:lnTo>
                    <a:pt x="363239" y="171182"/>
                  </a:lnTo>
                  <a:lnTo>
                    <a:pt x="327259" y="198995"/>
                  </a:lnTo>
                  <a:lnTo>
                    <a:pt x="292777" y="228578"/>
                  </a:lnTo>
                  <a:lnTo>
                    <a:pt x="259861" y="259861"/>
                  </a:lnTo>
                  <a:lnTo>
                    <a:pt x="228578" y="292778"/>
                  </a:lnTo>
                  <a:lnTo>
                    <a:pt x="198995" y="327260"/>
                  </a:lnTo>
                  <a:lnTo>
                    <a:pt x="171182" y="363241"/>
                  </a:lnTo>
                  <a:lnTo>
                    <a:pt x="145205" y="400651"/>
                  </a:lnTo>
                  <a:lnTo>
                    <a:pt x="121131" y="439425"/>
                  </a:lnTo>
                  <a:lnTo>
                    <a:pt x="99030" y="479494"/>
                  </a:lnTo>
                  <a:lnTo>
                    <a:pt x="78967" y="520790"/>
                  </a:lnTo>
                  <a:lnTo>
                    <a:pt x="61012" y="563246"/>
                  </a:lnTo>
                  <a:lnTo>
                    <a:pt x="45231" y="606794"/>
                  </a:lnTo>
                  <a:lnTo>
                    <a:pt x="31692" y="651367"/>
                  </a:lnTo>
                  <a:lnTo>
                    <a:pt x="20463" y="696896"/>
                  </a:lnTo>
                  <a:lnTo>
                    <a:pt x="11612" y="743315"/>
                  </a:lnTo>
                  <a:lnTo>
                    <a:pt x="5206" y="790555"/>
                  </a:lnTo>
                  <a:lnTo>
                    <a:pt x="1312" y="838549"/>
                  </a:lnTo>
                  <a:lnTo>
                    <a:pt x="0" y="887230"/>
                  </a:lnTo>
                  <a:lnTo>
                    <a:pt x="1312" y="935909"/>
                  </a:lnTo>
                  <a:lnTo>
                    <a:pt x="5206" y="983901"/>
                  </a:lnTo>
                  <a:lnTo>
                    <a:pt x="11612" y="1031140"/>
                  </a:lnTo>
                  <a:lnTo>
                    <a:pt x="20463" y="1077558"/>
                  </a:lnTo>
                  <a:lnTo>
                    <a:pt x="31692" y="1123086"/>
                  </a:lnTo>
                  <a:lnTo>
                    <a:pt x="45231" y="1167658"/>
                  </a:lnTo>
                  <a:lnTo>
                    <a:pt x="61012" y="1211205"/>
                  </a:lnTo>
                  <a:lnTo>
                    <a:pt x="78967" y="1253660"/>
                  </a:lnTo>
                  <a:lnTo>
                    <a:pt x="99030" y="1294955"/>
                  </a:lnTo>
                  <a:lnTo>
                    <a:pt x="121131" y="1335024"/>
                  </a:lnTo>
                  <a:lnTo>
                    <a:pt x="145205" y="1373797"/>
                  </a:lnTo>
                  <a:lnTo>
                    <a:pt x="171182" y="1411207"/>
                  </a:lnTo>
                  <a:lnTo>
                    <a:pt x="198995" y="1447187"/>
                  </a:lnTo>
                  <a:lnTo>
                    <a:pt x="228578" y="1481669"/>
                  </a:lnTo>
                  <a:lnTo>
                    <a:pt x="259861" y="1514586"/>
                  </a:lnTo>
                  <a:lnTo>
                    <a:pt x="292777" y="1545869"/>
                  </a:lnTo>
                  <a:lnTo>
                    <a:pt x="327259" y="1575451"/>
                  </a:lnTo>
                  <a:lnTo>
                    <a:pt x="363239" y="1603264"/>
                  </a:lnTo>
                  <a:lnTo>
                    <a:pt x="400650" y="1629242"/>
                  </a:lnTo>
                  <a:lnTo>
                    <a:pt x="439423" y="1653315"/>
                  </a:lnTo>
                  <a:lnTo>
                    <a:pt x="479491" y="1675416"/>
                  </a:lnTo>
                  <a:lnTo>
                    <a:pt x="520786" y="1695479"/>
                  </a:lnTo>
                  <a:lnTo>
                    <a:pt x="563241" y="1713434"/>
                  </a:lnTo>
                  <a:lnTo>
                    <a:pt x="606789" y="1729215"/>
                  </a:lnTo>
                  <a:lnTo>
                    <a:pt x="651360" y="1742754"/>
                  </a:lnTo>
                  <a:lnTo>
                    <a:pt x="696889" y="1753983"/>
                  </a:lnTo>
                  <a:lnTo>
                    <a:pt x="743306" y="1762834"/>
                  </a:lnTo>
                  <a:lnTo>
                    <a:pt x="790545" y="1769241"/>
                  </a:lnTo>
                  <a:lnTo>
                    <a:pt x="838538" y="1773134"/>
                  </a:lnTo>
                  <a:lnTo>
                    <a:pt x="887216" y="1774447"/>
                  </a:lnTo>
                  <a:lnTo>
                    <a:pt x="935897" y="1773134"/>
                  </a:lnTo>
                  <a:lnTo>
                    <a:pt x="983890" y="1769241"/>
                  </a:lnTo>
                  <a:lnTo>
                    <a:pt x="1031130" y="1762834"/>
                  </a:lnTo>
                  <a:lnTo>
                    <a:pt x="1077549" y="1753983"/>
                  </a:lnTo>
                  <a:lnTo>
                    <a:pt x="1123078" y="1742754"/>
                  </a:lnTo>
                  <a:lnTo>
                    <a:pt x="1167651" y="1729215"/>
                  </a:lnTo>
                  <a:lnTo>
                    <a:pt x="1211199" y="1713434"/>
                  </a:lnTo>
                  <a:lnTo>
                    <a:pt x="1253655" y="1695479"/>
                  </a:lnTo>
                  <a:lnTo>
                    <a:pt x="1294951" y="1675416"/>
                  </a:lnTo>
                  <a:lnTo>
                    <a:pt x="1335020" y="1653315"/>
                  </a:lnTo>
                  <a:lnTo>
                    <a:pt x="1373793" y="1629242"/>
                  </a:lnTo>
                  <a:lnTo>
                    <a:pt x="1411204" y="1603264"/>
                  </a:lnTo>
                  <a:lnTo>
                    <a:pt x="1447185" y="1575451"/>
                  </a:lnTo>
                  <a:lnTo>
                    <a:pt x="1481667" y="1545869"/>
                  </a:lnTo>
                  <a:lnTo>
                    <a:pt x="1514584" y="1514586"/>
                  </a:lnTo>
                  <a:lnTo>
                    <a:pt x="1545867" y="1481669"/>
                  </a:lnTo>
                  <a:lnTo>
                    <a:pt x="1575450" y="1447187"/>
                  </a:lnTo>
                  <a:lnTo>
                    <a:pt x="1603263" y="1411207"/>
                  </a:lnTo>
                  <a:lnTo>
                    <a:pt x="1629241" y="1373797"/>
                  </a:lnTo>
                  <a:lnTo>
                    <a:pt x="1653314" y="1335024"/>
                  </a:lnTo>
                  <a:lnTo>
                    <a:pt x="1675416" y="1294955"/>
                  </a:lnTo>
                  <a:lnTo>
                    <a:pt x="1695479" y="1253660"/>
                  </a:lnTo>
                  <a:lnTo>
                    <a:pt x="1713434" y="1211205"/>
                  </a:lnTo>
                  <a:lnTo>
                    <a:pt x="1729215" y="1167658"/>
                  </a:lnTo>
                  <a:lnTo>
                    <a:pt x="1742754" y="1123086"/>
                  </a:lnTo>
                  <a:lnTo>
                    <a:pt x="1753983" y="1077558"/>
                  </a:lnTo>
                  <a:lnTo>
                    <a:pt x="1762834" y="1031140"/>
                  </a:lnTo>
                  <a:lnTo>
                    <a:pt x="1769241" y="983901"/>
                  </a:lnTo>
                  <a:lnTo>
                    <a:pt x="1773134" y="935909"/>
                  </a:lnTo>
                  <a:lnTo>
                    <a:pt x="1774447" y="887230"/>
                  </a:lnTo>
                  <a:lnTo>
                    <a:pt x="1773134" y="838549"/>
                  </a:lnTo>
                  <a:lnTo>
                    <a:pt x="1769241" y="790555"/>
                  </a:lnTo>
                  <a:lnTo>
                    <a:pt x="1762834" y="743315"/>
                  </a:lnTo>
                  <a:lnTo>
                    <a:pt x="1753983" y="696896"/>
                  </a:lnTo>
                  <a:lnTo>
                    <a:pt x="1742754" y="651367"/>
                  </a:lnTo>
                  <a:lnTo>
                    <a:pt x="1729215" y="606794"/>
                  </a:lnTo>
                  <a:lnTo>
                    <a:pt x="1713434" y="563246"/>
                  </a:lnTo>
                  <a:lnTo>
                    <a:pt x="1695479" y="520790"/>
                  </a:lnTo>
                  <a:lnTo>
                    <a:pt x="1675416" y="479494"/>
                  </a:lnTo>
                  <a:lnTo>
                    <a:pt x="1653314" y="439425"/>
                  </a:lnTo>
                  <a:lnTo>
                    <a:pt x="1629241" y="400651"/>
                  </a:lnTo>
                  <a:lnTo>
                    <a:pt x="1603263" y="363241"/>
                  </a:lnTo>
                  <a:lnTo>
                    <a:pt x="1575450" y="327260"/>
                  </a:lnTo>
                  <a:lnTo>
                    <a:pt x="1545867" y="292778"/>
                  </a:lnTo>
                  <a:lnTo>
                    <a:pt x="1514584" y="259861"/>
                  </a:lnTo>
                  <a:lnTo>
                    <a:pt x="1481667" y="228578"/>
                  </a:lnTo>
                  <a:lnTo>
                    <a:pt x="1447185" y="198995"/>
                  </a:lnTo>
                  <a:lnTo>
                    <a:pt x="1411204" y="171182"/>
                  </a:lnTo>
                  <a:lnTo>
                    <a:pt x="1373793" y="145204"/>
                  </a:lnTo>
                  <a:lnTo>
                    <a:pt x="1335020" y="121131"/>
                  </a:lnTo>
                  <a:lnTo>
                    <a:pt x="1294951" y="99029"/>
                  </a:lnTo>
                  <a:lnTo>
                    <a:pt x="1253655" y="78967"/>
                  </a:lnTo>
                  <a:lnTo>
                    <a:pt x="1211199" y="61011"/>
                  </a:lnTo>
                  <a:lnTo>
                    <a:pt x="1167651" y="45231"/>
                  </a:lnTo>
                  <a:lnTo>
                    <a:pt x="1123078" y="31692"/>
                  </a:lnTo>
                  <a:lnTo>
                    <a:pt x="1077549" y="20463"/>
                  </a:lnTo>
                  <a:lnTo>
                    <a:pt x="1031130" y="11612"/>
                  </a:lnTo>
                  <a:lnTo>
                    <a:pt x="983890" y="5206"/>
                  </a:lnTo>
                  <a:lnTo>
                    <a:pt x="935897" y="1312"/>
                  </a:lnTo>
                  <a:lnTo>
                    <a:pt x="887216" y="0"/>
                  </a:lnTo>
                  <a:close/>
                </a:path>
              </a:pathLst>
            </a:custGeom>
            <a:solidFill>
              <a:srgbClr val="EFD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23010" y="8233413"/>
              <a:ext cx="951865" cy="1134110"/>
            </a:xfrm>
            <a:custGeom>
              <a:avLst/>
              <a:gdLst/>
              <a:ahLst/>
              <a:cxnLst/>
              <a:rect l="l" t="t" r="r" b="b"/>
              <a:pathLst>
                <a:path w="951865" h="1134109">
                  <a:moveTo>
                    <a:pt x="475621" y="0"/>
                  </a:moveTo>
                  <a:lnTo>
                    <a:pt x="428876" y="4202"/>
                  </a:lnTo>
                  <a:lnTo>
                    <a:pt x="384855" y="16315"/>
                  </a:lnTo>
                  <a:lnTo>
                    <a:pt x="344300" y="35599"/>
                  </a:lnTo>
                  <a:lnTo>
                    <a:pt x="307951" y="61311"/>
                  </a:lnTo>
                  <a:lnTo>
                    <a:pt x="276550" y="92712"/>
                  </a:lnTo>
                  <a:lnTo>
                    <a:pt x="250838" y="129061"/>
                  </a:lnTo>
                  <a:lnTo>
                    <a:pt x="231554" y="169616"/>
                  </a:lnTo>
                  <a:lnTo>
                    <a:pt x="219441" y="213637"/>
                  </a:lnTo>
                  <a:lnTo>
                    <a:pt x="215238" y="260383"/>
                  </a:lnTo>
                  <a:lnTo>
                    <a:pt x="304348" y="260383"/>
                  </a:lnTo>
                  <a:lnTo>
                    <a:pt x="310477" y="214906"/>
                  </a:lnTo>
                  <a:lnTo>
                    <a:pt x="327768" y="174008"/>
                  </a:lnTo>
                  <a:lnTo>
                    <a:pt x="354573" y="139333"/>
                  </a:lnTo>
                  <a:lnTo>
                    <a:pt x="389248" y="112528"/>
                  </a:lnTo>
                  <a:lnTo>
                    <a:pt x="430146" y="95238"/>
                  </a:lnTo>
                  <a:lnTo>
                    <a:pt x="475621" y="89109"/>
                  </a:lnTo>
                  <a:lnTo>
                    <a:pt x="671097" y="89109"/>
                  </a:lnTo>
                  <a:lnTo>
                    <a:pt x="643297" y="61311"/>
                  </a:lnTo>
                  <a:lnTo>
                    <a:pt x="606947" y="35599"/>
                  </a:lnTo>
                  <a:lnTo>
                    <a:pt x="566390" y="16315"/>
                  </a:lnTo>
                  <a:lnTo>
                    <a:pt x="522368" y="4202"/>
                  </a:lnTo>
                  <a:lnTo>
                    <a:pt x="475621" y="0"/>
                  </a:lnTo>
                  <a:close/>
                </a:path>
                <a:path w="951865" h="1134109">
                  <a:moveTo>
                    <a:pt x="671097" y="89109"/>
                  </a:moveTo>
                  <a:lnTo>
                    <a:pt x="475621" y="89109"/>
                  </a:lnTo>
                  <a:lnTo>
                    <a:pt x="521103" y="95238"/>
                  </a:lnTo>
                  <a:lnTo>
                    <a:pt x="562006" y="112528"/>
                  </a:lnTo>
                  <a:lnTo>
                    <a:pt x="596682" y="139333"/>
                  </a:lnTo>
                  <a:lnTo>
                    <a:pt x="623489" y="174008"/>
                  </a:lnTo>
                  <a:lnTo>
                    <a:pt x="640779" y="214906"/>
                  </a:lnTo>
                  <a:lnTo>
                    <a:pt x="646908" y="260383"/>
                  </a:lnTo>
                  <a:lnTo>
                    <a:pt x="736018" y="260383"/>
                  </a:lnTo>
                  <a:lnTo>
                    <a:pt x="731929" y="214906"/>
                  </a:lnTo>
                  <a:lnTo>
                    <a:pt x="731815" y="213637"/>
                  </a:lnTo>
                  <a:lnTo>
                    <a:pt x="719700" y="169616"/>
                  </a:lnTo>
                  <a:lnTo>
                    <a:pt x="700415" y="129061"/>
                  </a:lnTo>
                  <a:lnTo>
                    <a:pt x="674700" y="92712"/>
                  </a:lnTo>
                  <a:lnTo>
                    <a:pt x="671097" y="89109"/>
                  </a:lnTo>
                  <a:close/>
                </a:path>
                <a:path w="951865" h="1134109">
                  <a:moveTo>
                    <a:pt x="822474" y="297625"/>
                  </a:moveTo>
                  <a:lnTo>
                    <a:pt x="128779" y="297625"/>
                  </a:lnTo>
                  <a:lnTo>
                    <a:pt x="112878" y="300590"/>
                  </a:lnTo>
                  <a:lnTo>
                    <a:pt x="99497" y="308779"/>
                  </a:lnTo>
                  <a:lnTo>
                    <a:pt x="89825" y="321130"/>
                  </a:lnTo>
                  <a:lnTo>
                    <a:pt x="85054" y="336586"/>
                  </a:lnTo>
                  <a:lnTo>
                    <a:pt x="0" y="1071466"/>
                  </a:lnTo>
                  <a:lnTo>
                    <a:pt x="2364" y="1095282"/>
                  </a:lnTo>
                  <a:lnTo>
                    <a:pt x="13835" y="1115213"/>
                  </a:lnTo>
                  <a:lnTo>
                    <a:pt x="32314" y="1128901"/>
                  </a:lnTo>
                  <a:lnTo>
                    <a:pt x="55702" y="1133988"/>
                  </a:lnTo>
                  <a:lnTo>
                    <a:pt x="895557" y="1133988"/>
                  </a:lnTo>
                  <a:lnTo>
                    <a:pt x="918945" y="1128901"/>
                  </a:lnTo>
                  <a:lnTo>
                    <a:pt x="937423" y="1115213"/>
                  </a:lnTo>
                  <a:lnTo>
                    <a:pt x="948893" y="1095282"/>
                  </a:lnTo>
                  <a:lnTo>
                    <a:pt x="951257" y="1071466"/>
                  </a:lnTo>
                  <a:lnTo>
                    <a:pt x="936824" y="946762"/>
                  </a:lnTo>
                  <a:lnTo>
                    <a:pt x="582029" y="946762"/>
                  </a:lnTo>
                  <a:lnTo>
                    <a:pt x="446976" y="523549"/>
                  </a:lnTo>
                  <a:lnTo>
                    <a:pt x="551073" y="353584"/>
                  </a:lnTo>
                  <a:lnTo>
                    <a:pt x="868173" y="353584"/>
                  </a:lnTo>
                  <a:lnTo>
                    <a:pt x="866206" y="336586"/>
                  </a:lnTo>
                  <a:lnTo>
                    <a:pt x="861432" y="321130"/>
                  </a:lnTo>
                  <a:lnTo>
                    <a:pt x="851759" y="308779"/>
                  </a:lnTo>
                  <a:lnTo>
                    <a:pt x="838377" y="300590"/>
                  </a:lnTo>
                  <a:lnTo>
                    <a:pt x="822474" y="297625"/>
                  </a:lnTo>
                  <a:close/>
                </a:path>
                <a:path w="951865" h="1134109">
                  <a:moveTo>
                    <a:pt x="868173" y="353584"/>
                  </a:moveTo>
                  <a:lnTo>
                    <a:pt x="551073" y="353584"/>
                  </a:lnTo>
                  <a:lnTo>
                    <a:pt x="734376" y="431836"/>
                  </a:lnTo>
                  <a:lnTo>
                    <a:pt x="869432" y="855041"/>
                  </a:lnTo>
                  <a:lnTo>
                    <a:pt x="582029" y="946762"/>
                  </a:lnTo>
                  <a:lnTo>
                    <a:pt x="936824" y="946762"/>
                  </a:lnTo>
                  <a:lnTo>
                    <a:pt x="868173" y="353584"/>
                  </a:lnTo>
                  <a:close/>
                </a:path>
                <a:path w="951865" h="1134109">
                  <a:moveTo>
                    <a:pt x="597369" y="445414"/>
                  </a:moveTo>
                  <a:lnTo>
                    <a:pt x="579247" y="449073"/>
                  </a:lnTo>
                  <a:lnTo>
                    <a:pt x="564449" y="459050"/>
                  </a:lnTo>
                  <a:lnTo>
                    <a:pt x="554471" y="473849"/>
                  </a:lnTo>
                  <a:lnTo>
                    <a:pt x="550813" y="491970"/>
                  </a:lnTo>
                  <a:lnTo>
                    <a:pt x="554471" y="510094"/>
                  </a:lnTo>
                  <a:lnTo>
                    <a:pt x="564449" y="524893"/>
                  </a:lnTo>
                  <a:lnTo>
                    <a:pt x="579247" y="534871"/>
                  </a:lnTo>
                  <a:lnTo>
                    <a:pt x="597369" y="538530"/>
                  </a:lnTo>
                  <a:lnTo>
                    <a:pt x="615494" y="534871"/>
                  </a:lnTo>
                  <a:lnTo>
                    <a:pt x="630295" y="524893"/>
                  </a:lnTo>
                  <a:lnTo>
                    <a:pt x="640273" y="510094"/>
                  </a:lnTo>
                  <a:lnTo>
                    <a:pt x="643931" y="491970"/>
                  </a:lnTo>
                  <a:lnTo>
                    <a:pt x="640273" y="473849"/>
                  </a:lnTo>
                  <a:lnTo>
                    <a:pt x="630295" y="459050"/>
                  </a:lnTo>
                  <a:lnTo>
                    <a:pt x="615494" y="449073"/>
                  </a:lnTo>
                  <a:lnTo>
                    <a:pt x="597369" y="445414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72693" y="12048298"/>
              <a:ext cx="1774825" cy="1774825"/>
            </a:xfrm>
            <a:custGeom>
              <a:avLst/>
              <a:gdLst/>
              <a:ahLst/>
              <a:cxnLst/>
              <a:rect l="l" t="t" r="r" b="b"/>
              <a:pathLst>
                <a:path w="1774825" h="1774825">
                  <a:moveTo>
                    <a:pt x="887220" y="0"/>
                  </a:moveTo>
                  <a:lnTo>
                    <a:pt x="838540" y="1312"/>
                  </a:lnTo>
                  <a:lnTo>
                    <a:pt x="790547" y="5206"/>
                  </a:lnTo>
                  <a:lnTo>
                    <a:pt x="743307" y="11612"/>
                  </a:lnTo>
                  <a:lnTo>
                    <a:pt x="696889" y="20463"/>
                  </a:lnTo>
                  <a:lnTo>
                    <a:pt x="651360" y="31692"/>
                  </a:lnTo>
                  <a:lnTo>
                    <a:pt x="606788" y="45231"/>
                  </a:lnTo>
                  <a:lnTo>
                    <a:pt x="563240" y="61012"/>
                  </a:lnTo>
                  <a:lnTo>
                    <a:pt x="520785" y="78967"/>
                  </a:lnTo>
                  <a:lnTo>
                    <a:pt x="479489" y="99030"/>
                  </a:lnTo>
                  <a:lnTo>
                    <a:pt x="439421" y="121131"/>
                  </a:lnTo>
                  <a:lnTo>
                    <a:pt x="400647" y="145205"/>
                  </a:lnTo>
                  <a:lnTo>
                    <a:pt x="363237" y="171182"/>
                  </a:lnTo>
                  <a:lnTo>
                    <a:pt x="327257" y="198995"/>
                  </a:lnTo>
                  <a:lnTo>
                    <a:pt x="292775" y="228577"/>
                  </a:lnTo>
                  <a:lnTo>
                    <a:pt x="259859" y="259860"/>
                  </a:lnTo>
                  <a:lnTo>
                    <a:pt x="228576" y="292777"/>
                  </a:lnTo>
                  <a:lnTo>
                    <a:pt x="198994" y="327258"/>
                  </a:lnTo>
                  <a:lnTo>
                    <a:pt x="171180" y="363238"/>
                  </a:lnTo>
                  <a:lnTo>
                    <a:pt x="145203" y="400649"/>
                  </a:lnTo>
                  <a:lnTo>
                    <a:pt x="121130" y="439422"/>
                  </a:lnTo>
                  <a:lnTo>
                    <a:pt x="99029" y="479490"/>
                  </a:lnTo>
                  <a:lnTo>
                    <a:pt x="78966" y="520785"/>
                  </a:lnTo>
                  <a:lnTo>
                    <a:pt x="61011" y="563240"/>
                  </a:lnTo>
                  <a:lnTo>
                    <a:pt x="45230" y="606787"/>
                  </a:lnTo>
                  <a:lnTo>
                    <a:pt x="31692" y="651358"/>
                  </a:lnTo>
                  <a:lnTo>
                    <a:pt x="20463" y="696886"/>
                  </a:lnTo>
                  <a:lnTo>
                    <a:pt x="11612" y="743304"/>
                  </a:lnTo>
                  <a:lnTo>
                    <a:pt x="5206" y="790542"/>
                  </a:lnTo>
                  <a:lnTo>
                    <a:pt x="1312" y="838535"/>
                  </a:lnTo>
                  <a:lnTo>
                    <a:pt x="0" y="887213"/>
                  </a:lnTo>
                  <a:lnTo>
                    <a:pt x="1312" y="935893"/>
                  </a:lnTo>
                  <a:lnTo>
                    <a:pt x="5206" y="983887"/>
                  </a:lnTo>
                  <a:lnTo>
                    <a:pt x="11612" y="1031127"/>
                  </a:lnTo>
                  <a:lnTo>
                    <a:pt x="20463" y="1077546"/>
                  </a:lnTo>
                  <a:lnTo>
                    <a:pt x="31692" y="1123075"/>
                  </a:lnTo>
                  <a:lnTo>
                    <a:pt x="45230" y="1167647"/>
                  </a:lnTo>
                  <a:lnTo>
                    <a:pt x="61011" y="1211196"/>
                  </a:lnTo>
                  <a:lnTo>
                    <a:pt x="78966" y="1253651"/>
                  </a:lnTo>
                  <a:lnTo>
                    <a:pt x="99029" y="1294948"/>
                  </a:lnTo>
                  <a:lnTo>
                    <a:pt x="121130" y="1335016"/>
                  </a:lnTo>
                  <a:lnTo>
                    <a:pt x="145203" y="1373790"/>
                  </a:lnTo>
                  <a:lnTo>
                    <a:pt x="171180" y="1411201"/>
                  </a:lnTo>
                  <a:lnTo>
                    <a:pt x="198994" y="1447181"/>
                  </a:lnTo>
                  <a:lnTo>
                    <a:pt x="228576" y="1481664"/>
                  </a:lnTo>
                  <a:lnTo>
                    <a:pt x="259859" y="1514581"/>
                  </a:lnTo>
                  <a:lnTo>
                    <a:pt x="292775" y="1545864"/>
                  </a:lnTo>
                  <a:lnTo>
                    <a:pt x="327257" y="1575446"/>
                  </a:lnTo>
                  <a:lnTo>
                    <a:pt x="363237" y="1603260"/>
                  </a:lnTo>
                  <a:lnTo>
                    <a:pt x="400647" y="1629238"/>
                  </a:lnTo>
                  <a:lnTo>
                    <a:pt x="439421" y="1653311"/>
                  </a:lnTo>
                  <a:lnTo>
                    <a:pt x="479489" y="1675413"/>
                  </a:lnTo>
                  <a:lnTo>
                    <a:pt x="520785" y="1695475"/>
                  </a:lnTo>
                  <a:lnTo>
                    <a:pt x="563240" y="1713431"/>
                  </a:lnTo>
                  <a:lnTo>
                    <a:pt x="606788" y="1729212"/>
                  </a:lnTo>
                  <a:lnTo>
                    <a:pt x="651360" y="1742751"/>
                  </a:lnTo>
                  <a:lnTo>
                    <a:pt x="696889" y="1753980"/>
                  </a:lnTo>
                  <a:lnTo>
                    <a:pt x="743307" y="1762831"/>
                  </a:lnTo>
                  <a:lnTo>
                    <a:pt x="790547" y="1769237"/>
                  </a:lnTo>
                  <a:lnTo>
                    <a:pt x="838540" y="1773131"/>
                  </a:lnTo>
                  <a:lnTo>
                    <a:pt x="887220" y="1774443"/>
                  </a:lnTo>
                  <a:lnTo>
                    <a:pt x="935900" y="1773131"/>
                  </a:lnTo>
                  <a:lnTo>
                    <a:pt x="983894" y="1769237"/>
                  </a:lnTo>
                  <a:lnTo>
                    <a:pt x="1031134" y="1762831"/>
                  </a:lnTo>
                  <a:lnTo>
                    <a:pt x="1077552" y="1753980"/>
                  </a:lnTo>
                  <a:lnTo>
                    <a:pt x="1123081" y="1742751"/>
                  </a:lnTo>
                  <a:lnTo>
                    <a:pt x="1167653" y="1729212"/>
                  </a:lnTo>
                  <a:lnTo>
                    <a:pt x="1211201" y="1713431"/>
                  </a:lnTo>
                  <a:lnTo>
                    <a:pt x="1253657" y="1695475"/>
                  </a:lnTo>
                  <a:lnTo>
                    <a:pt x="1294953" y="1675413"/>
                  </a:lnTo>
                  <a:lnTo>
                    <a:pt x="1335021" y="1653311"/>
                  </a:lnTo>
                  <a:lnTo>
                    <a:pt x="1373795" y="1629238"/>
                  </a:lnTo>
                  <a:lnTo>
                    <a:pt x="1411205" y="1603260"/>
                  </a:lnTo>
                  <a:lnTo>
                    <a:pt x="1447185" y="1575446"/>
                  </a:lnTo>
                  <a:lnTo>
                    <a:pt x="1481667" y="1545864"/>
                  </a:lnTo>
                  <a:lnTo>
                    <a:pt x="1514584" y="1514581"/>
                  </a:lnTo>
                  <a:lnTo>
                    <a:pt x="1545867" y="1481664"/>
                  </a:lnTo>
                  <a:lnTo>
                    <a:pt x="1575449" y="1447181"/>
                  </a:lnTo>
                  <a:lnTo>
                    <a:pt x="1603262" y="1411201"/>
                  </a:lnTo>
                  <a:lnTo>
                    <a:pt x="1629240" y="1373790"/>
                  </a:lnTo>
                  <a:lnTo>
                    <a:pt x="1653313" y="1335016"/>
                  </a:lnTo>
                  <a:lnTo>
                    <a:pt x="1675414" y="1294948"/>
                  </a:lnTo>
                  <a:lnTo>
                    <a:pt x="1695477" y="1253651"/>
                  </a:lnTo>
                  <a:lnTo>
                    <a:pt x="1713432" y="1211196"/>
                  </a:lnTo>
                  <a:lnTo>
                    <a:pt x="1729213" y="1167647"/>
                  </a:lnTo>
                  <a:lnTo>
                    <a:pt x="1742751" y="1123075"/>
                  </a:lnTo>
                  <a:lnTo>
                    <a:pt x="1753980" y="1077546"/>
                  </a:lnTo>
                  <a:lnTo>
                    <a:pt x="1762831" y="1031127"/>
                  </a:lnTo>
                  <a:lnTo>
                    <a:pt x="1769237" y="983887"/>
                  </a:lnTo>
                  <a:lnTo>
                    <a:pt x="1773131" y="935893"/>
                  </a:lnTo>
                  <a:lnTo>
                    <a:pt x="1774443" y="887213"/>
                  </a:lnTo>
                  <a:lnTo>
                    <a:pt x="1773131" y="838535"/>
                  </a:lnTo>
                  <a:lnTo>
                    <a:pt x="1769237" y="790542"/>
                  </a:lnTo>
                  <a:lnTo>
                    <a:pt x="1762831" y="743304"/>
                  </a:lnTo>
                  <a:lnTo>
                    <a:pt x="1753980" y="696886"/>
                  </a:lnTo>
                  <a:lnTo>
                    <a:pt x="1742751" y="651358"/>
                  </a:lnTo>
                  <a:lnTo>
                    <a:pt x="1729213" y="606787"/>
                  </a:lnTo>
                  <a:lnTo>
                    <a:pt x="1713432" y="563240"/>
                  </a:lnTo>
                  <a:lnTo>
                    <a:pt x="1695477" y="520785"/>
                  </a:lnTo>
                  <a:lnTo>
                    <a:pt x="1675414" y="479490"/>
                  </a:lnTo>
                  <a:lnTo>
                    <a:pt x="1653313" y="439422"/>
                  </a:lnTo>
                  <a:lnTo>
                    <a:pt x="1629240" y="400649"/>
                  </a:lnTo>
                  <a:lnTo>
                    <a:pt x="1603262" y="363238"/>
                  </a:lnTo>
                  <a:lnTo>
                    <a:pt x="1575449" y="327258"/>
                  </a:lnTo>
                  <a:lnTo>
                    <a:pt x="1545867" y="292777"/>
                  </a:lnTo>
                  <a:lnTo>
                    <a:pt x="1514584" y="259860"/>
                  </a:lnTo>
                  <a:lnTo>
                    <a:pt x="1481667" y="228577"/>
                  </a:lnTo>
                  <a:lnTo>
                    <a:pt x="1447185" y="198995"/>
                  </a:lnTo>
                  <a:lnTo>
                    <a:pt x="1411205" y="171182"/>
                  </a:lnTo>
                  <a:lnTo>
                    <a:pt x="1373795" y="145205"/>
                  </a:lnTo>
                  <a:lnTo>
                    <a:pt x="1335021" y="121131"/>
                  </a:lnTo>
                  <a:lnTo>
                    <a:pt x="1294953" y="99030"/>
                  </a:lnTo>
                  <a:lnTo>
                    <a:pt x="1253657" y="78967"/>
                  </a:lnTo>
                  <a:lnTo>
                    <a:pt x="1211201" y="61012"/>
                  </a:lnTo>
                  <a:lnTo>
                    <a:pt x="1167653" y="45231"/>
                  </a:lnTo>
                  <a:lnTo>
                    <a:pt x="1123081" y="31692"/>
                  </a:lnTo>
                  <a:lnTo>
                    <a:pt x="1077552" y="20463"/>
                  </a:lnTo>
                  <a:lnTo>
                    <a:pt x="1031134" y="11612"/>
                  </a:lnTo>
                  <a:lnTo>
                    <a:pt x="983894" y="5206"/>
                  </a:lnTo>
                  <a:lnTo>
                    <a:pt x="935900" y="1312"/>
                  </a:lnTo>
                  <a:lnTo>
                    <a:pt x="887220" y="0"/>
                  </a:lnTo>
                  <a:close/>
                </a:path>
              </a:pathLst>
            </a:custGeom>
            <a:solidFill>
              <a:srgbClr val="AF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063020" y="12414154"/>
              <a:ext cx="994410" cy="1043305"/>
            </a:xfrm>
            <a:custGeom>
              <a:avLst/>
              <a:gdLst/>
              <a:ahLst/>
              <a:cxnLst/>
              <a:rect l="l" t="t" r="r" b="b"/>
              <a:pathLst>
                <a:path w="994409" h="1043305">
                  <a:moveTo>
                    <a:pt x="222364" y="284490"/>
                  </a:moveTo>
                  <a:lnTo>
                    <a:pt x="0" y="284490"/>
                  </a:lnTo>
                  <a:lnTo>
                    <a:pt x="8737" y="327768"/>
                  </a:lnTo>
                  <a:lnTo>
                    <a:pt x="32564" y="363108"/>
                  </a:lnTo>
                  <a:lnTo>
                    <a:pt x="67905" y="386935"/>
                  </a:lnTo>
                  <a:lnTo>
                    <a:pt x="111182" y="395672"/>
                  </a:lnTo>
                  <a:lnTo>
                    <a:pt x="154460" y="386935"/>
                  </a:lnTo>
                  <a:lnTo>
                    <a:pt x="189800" y="363108"/>
                  </a:lnTo>
                  <a:lnTo>
                    <a:pt x="213627" y="327768"/>
                  </a:lnTo>
                  <a:lnTo>
                    <a:pt x="222364" y="284490"/>
                  </a:lnTo>
                  <a:close/>
                </a:path>
                <a:path w="994409" h="1043305">
                  <a:moveTo>
                    <a:pt x="479507" y="284490"/>
                  </a:moveTo>
                  <a:lnTo>
                    <a:pt x="257139" y="284490"/>
                  </a:lnTo>
                  <a:lnTo>
                    <a:pt x="265877" y="327768"/>
                  </a:lnTo>
                  <a:lnTo>
                    <a:pt x="289704" y="363108"/>
                  </a:lnTo>
                  <a:lnTo>
                    <a:pt x="325045" y="386935"/>
                  </a:lnTo>
                  <a:lnTo>
                    <a:pt x="368322" y="395672"/>
                  </a:lnTo>
                  <a:lnTo>
                    <a:pt x="411600" y="386935"/>
                  </a:lnTo>
                  <a:lnTo>
                    <a:pt x="446942" y="363108"/>
                  </a:lnTo>
                  <a:lnTo>
                    <a:pt x="470770" y="327768"/>
                  </a:lnTo>
                  <a:lnTo>
                    <a:pt x="479507" y="284490"/>
                  </a:lnTo>
                  <a:close/>
                </a:path>
                <a:path w="994409" h="1043305">
                  <a:moveTo>
                    <a:pt x="736647" y="284490"/>
                  </a:moveTo>
                  <a:lnTo>
                    <a:pt x="514283" y="284490"/>
                  </a:lnTo>
                  <a:lnTo>
                    <a:pt x="523020" y="327768"/>
                  </a:lnTo>
                  <a:lnTo>
                    <a:pt x="546846" y="363108"/>
                  </a:lnTo>
                  <a:lnTo>
                    <a:pt x="582187" y="386935"/>
                  </a:lnTo>
                  <a:lnTo>
                    <a:pt x="625465" y="395672"/>
                  </a:lnTo>
                  <a:lnTo>
                    <a:pt x="668743" y="386935"/>
                  </a:lnTo>
                  <a:lnTo>
                    <a:pt x="704083" y="363108"/>
                  </a:lnTo>
                  <a:lnTo>
                    <a:pt x="727910" y="327768"/>
                  </a:lnTo>
                  <a:lnTo>
                    <a:pt x="736647" y="284490"/>
                  </a:lnTo>
                  <a:close/>
                </a:path>
                <a:path w="994409" h="1043305">
                  <a:moveTo>
                    <a:pt x="993787" y="284490"/>
                  </a:moveTo>
                  <a:lnTo>
                    <a:pt x="771423" y="284490"/>
                  </a:lnTo>
                  <a:lnTo>
                    <a:pt x="780160" y="327768"/>
                  </a:lnTo>
                  <a:lnTo>
                    <a:pt x="803986" y="363108"/>
                  </a:lnTo>
                  <a:lnTo>
                    <a:pt x="839327" y="386935"/>
                  </a:lnTo>
                  <a:lnTo>
                    <a:pt x="882605" y="395672"/>
                  </a:lnTo>
                  <a:lnTo>
                    <a:pt x="925883" y="386935"/>
                  </a:lnTo>
                  <a:lnTo>
                    <a:pt x="961223" y="363108"/>
                  </a:lnTo>
                  <a:lnTo>
                    <a:pt x="985050" y="327768"/>
                  </a:lnTo>
                  <a:lnTo>
                    <a:pt x="993787" y="284490"/>
                  </a:lnTo>
                  <a:close/>
                </a:path>
                <a:path w="994409" h="1043305">
                  <a:moveTo>
                    <a:pt x="274227" y="0"/>
                  </a:moveTo>
                  <a:lnTo>
                    <a:pt x="167760" y="0"/>
                  </a:lnTo>
                  <a:lnTo>
                    <a:pt x="148485" y="2702"/>
                  </a:lnTo>
                  <a:lnTo>
                    <a:pt x="131002" y="10422"/>
                  </a:lnTo>
                  <a:lnTo>
                    <a:pt x="116254" y="22578"/>
                  </a:lnTo>
                  <a:lnTo>
                    <a:pt x="105185" y="38587"/>
                  </a:lnTo>
                  <a:lnTo>
                    <a:pt x="0" y="247933"/>
                  </a:lnTo>
                  <a:lnTo>
                    <a:pt x="222364" y="247933"/>
                  </a:lnTo>
                  <a:lnTo>
                    <a:pt x="274227" y="0"/>
                  </a:lnTo>
                  <a:close/>
                </a:path>
                <a:path w="994409" h="1043305">
                  <a:moveTo>
                    <a:pt x="479507" y="0"/>
                  </a:moveTo>
                  <a:lnTo>
                    <a:pt x="309003" y="0"/>
                  </a:lnTo>
                  <a:lnTo>
                    <a:pt x="257139" y="247933"/>
                  </a:lnTo>
                  <a:lnTo>
                    <a:pt x="479507" y="247933"/>
                  </a:lnTo>
                  <a:lnTo>
                    <a:pt x="479507" y="0"/>
                  </a:lnTo>
                  <a:close/>
                </a:path>
                <a:path w="994409" h="1043305">
                  <a:moveTo>
                    <a:pt x="684784" y="0"/>
                  </a:moveTo>
                  <a:lnTo>
                    <a:pt x="514283" y="0"/>
                  </a:lnTo>
                  <a:lnTo>
                    <a:pt x="514283" y="247933"/>
                  </a:lnTo>
                  <a:lnTo>
                    <a:pt x="736647" y="247933"/>
                  </a:lnTo>
                  <a:lnTo>
                    <a:pt x="684784" y="0"/>
                  </a:lnTo>
                  <a:close/>
                </a:path>
                <a:path w="994409" h="1043305">
                  <a:moveTo>
                    <a:pt x="826026" y="0"/>
                  </a:moveTo>
                  <a:lnTo>
                    <a:pt x="719559" y="0"/>
                  </a:lnTo>
                  <a:lnTo>
                    <a:pt x="771423" y="247933"/>
                  </a:lnTo>
                  <a:lnTo>
                    <a:pt x="993787" y="247933"/>
                  </a:lnTo>
                  <a:lnTo>
                    <a:pt x="888602" y="38587"/>
                  </a:lnTo>
                  <a:lnTo>
                    <a:pt x="877532" y="22578"/>
                  </a:lnTo>
                  <a:lnTo>
                    <a:pt x="862784" y="10422"/>
                  </a:lnTo>
                  <a:lnTo>
                    <a:pt x="845301" y="2702"/>
                  </a:lnTo>
                  <a:lnTo>
                    <a:pt x="826026" y="0"/>
                  </a:lnTo>
                  <a:close/>
                </a:path>
                <a:path w="994409" h="1043305">
                  <a:moveTo>
                    <a:pt x="972024" y="638041"/>
                  </a:moveTo>
                  <a:lnTo>
                    <a:pt x="21759" y="638041"/>
                  </a:lnTo>
                  <a:lnTo>
                    <a:pt x="13290" y="639751"/>
                  </a:lnTo>
                  <a:lnTo>
                    <a:pt x="6373" y="644415"/>
                  </a:lnTo>
                  <a:lnTo>
                    <a:pt x="1710" y="651333"/>
                  </a:lnTo>
                  <a:lnTo>
                    <a:pt x="0" y="659804"/>
                  </a:lnTo>
                  <a:lnTo>
                    <a:pt x="0" y="727464"/>
                  </a:lnTo>
                  <a:lnTo>
                    <a:pt x="1710" y="735933"/>
                  </a:lnTo>
                  <a:lnTo>
                    <a:pt x="6373" y="742850"/>
                  </a:lnTo>
                  <a:lnTo>
                    <a:pt x="13290" y="747513"/>
                  </a:lnTo>
                  <a:lnTo>
                    <a:pt x="21759" y="749223"/>
                  </a:lnTo>
                  <a:lnTo>
                    <a:pt x="972024" y="749223"/>
                  </a:lnTo>
                  <a:lnTo>
                    <a:pt x="980496" y="747513"/>
                  </a:lnTo>
                  <a:lnTo>
                    <a:pt x="987413" y="742850"/>
                  </a:lnTo>
                  <a:lnTo>
                    <a:pt x="992077" y="735933"/>
                  </a:lnTo>
                  <a:lnTo>
                    <a:pt x="993787" y="727464"/>
                  </a:lnTo>
                  <a:lnTo>
                    <a:pt x="993787" y="659804"/>
                  </a:lnTo>
                  <a:lnTo>
                    <a:pt x="992077" y="651333"/>
                  </a:lnTo>
                  <a:lnTo>
                    <a:pt x="987413" y="644415"/>
                  </a:lnTo>
                  <a:lnTo>
                    <a:pt x="980496" y="639751"/>
                  </a:lnTo>
                  <a:lnTo>
                    <a:pt x="972024" y="638041"/>
                  </a:lnTo>
                  <a:close/>
                </a:path>
                <a:path w="994409" h="1043305">
                  <a:moveTo>
                    <a:pt x="945000" y="785784"/>
                  </a:moveTo>
                  <a:lnTo>
                    <a:pt x="48786" y="785784"/>
                  </a:lnTo>
                  <a:lnTo>
                    <a:pt x="48786" y="1009889"/>
                  </a:lnTo>
                  <a:lnTo>
                    <a:pt x="51368" y="1022674"/>
                  </a:lnTo>
                  <a:lnTo>
                    <a:pt x="58408" y="1033114"/>
                  </a:lnTo>
                  <a:lnTo>
                    <a:pt x="68849" y="1040153"/>
                  </a:lnTo>
                  <a:lnTo>
                    <a:pt x="81634" y="1042734"/>
                  </a:lnTo>
                  <a:lnTo>
                    <a:pt x="912153" y="1042734"/>
                  </a:lnTo>
                  <a:lnTo>
                    <a:pt x="924938" y="1040153"/>
                  </a:lnTo>
                  <a:lnTo>
                    <a:pt x="935379" y="1033114"/>
                  </a:lnTo>
                  <a:lnTo>
                    <a:pt x="942419" y="1022674"/>
                  </a:lnTo>
                  <a:lnTo>
                    <a:pt x="945000" y="1009889"/>
                  </a:lnTo>
                  <a:lnTo>
                    <a:pt x="945000" y="785784"/>
                  </a:lnTo>
                  <a:close/>
                </a:path>
                <a:path w="994409" h="1043305">
                  <a:moveTo>
                    <a:pt x="139691" y="424694"/>
                  </a:moveTo>
                  <a:lnTo>
                    <a:pt x="82673" y="424694"/>
                  </a:lnTo>
                  <a:lnTo>
                    <a:pt x="82673" y="600822"/>
                  </a:lnTo>
                  <a:lnTo>
                    <a:pt x="139691" y="600822"/>
                  </a:lnTo>
                  <a:lnTo>
                    <a:pt x="139691" y="424694"/>
                  </a:lnTo>
                  <a:close/>
                </a:path>
                <a:path w="994409" h="1043305">
                  <a:moveTo>
                    <a:pt x="911114" y="424694"/>
                  </a:moveTo>
                  <a:lnTo>
                    <a:pt x="854096" y="424694"/>
                  </a:lnTo>
                  <a:lnTo>
                    <a:pt x="854096" y="600822"/>
                  </a:lnTo>
                  <a:lnTo>
                    <a:pt x="911114" y="600822"/>
                  </a:lnTo>
                  <a:lnTo>
                    <a:pt x="911114" y="424694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672692" y="618230"/>
              <a:ext cx="3813175" cy="3813175"/>
            </a:xfrm>
            <a:custGeom>
              <a:avLst/>
              <a:gdLst/>
              <a:ahLst/>
              <a:cxnLst/>
              <a:rect l="l" t="t" r="r" b="b"/>
              <a:pathLst>
                <a:path w="3813175" h="3813175">
                  <a:moveTo>
                    <a:pt x="1906583" y="0"/>
                  </a:moveTo>
                  <a:lnTo>
                    <a:pt x="1858128" y="603"/>
                  </a:lnTo>
                  <a:lnTo>
                    <a:pt x="1809970" y="2405"/>
                  </a:lnTo>
                  <a:lnTo>
                    <a:pt x="1762124" y="5390"/>
                  </a:lnTo>
                  <a:lnTo>
                    <a:pt x="1714605" y="9545"/>
                  </a:lnTo>
                  <a:lnTo>
                    <a:pt x="1667425" y="14854"/>
                  </a:lnTo>
                  <a:lnTo>
                    <a:pt x="1620600" y="21305"/>
                  </a:lnTo>
                  <a:lnTo>
                    <a:pt x="1574144" y="28882"/>
                  </a:lnTo>
                  <a:lnTo>
                    <a:pt x="1528071" y="37571"/>
                  </a:lnTo>
                  <a:lnTo>
                    <a:pt x="1482396" y="47358"/>
                  </a:lnTo>
                  <a:lnTo>
                    <a:pt x="1437132" y="58228"/>
                  </a:lnTo>
                  <a:lnTo>
                    <a:pt x="1392295" y="70168"/>
                  </a:lnTo>
                  <a:lnTo>
                    <a:pt x="1347898" y="83163"/>
                  </a:lnTo>
                  <a:lnTo>
                    <a:pt x="1303955" y="97198"/>
                  </a:lnTo>
                  <a:lnTo>
                    <a:pt x="1260482" y="112260"/>
                  </a:lnTo>
                  <a:lnTo>
                    <a:pt x="1217491" y="128334"/>
                  </a:lnTo>
                  <a:lnTo>
                    <a:pt x="1174998" y="145406"/>
                  </a:lnTo>
                  <a:lnTo>
                    <a:pt x="1133018" y="163462"/>
                  </a:lnTo>
                  <a:lnTo>
                    <a:pt x="1091563" y="182486"/>
                  </a:lnTo>
                  <a:lnTo>
                    <a:pt x="1050648" y="202466"/>
                  </a:lnTo>
                  <a:lnTo>
                    <a:pt x="1010289" y="223386"/>
                  </a:lnTo>
                  <a:lnTo>
                    <a:pt x="970498" y="245232"/>
                  </a:lnTo>
                  <a:lnTo>
                    <a:pt x="931290" y="267991"/>
                  </a:lnTo>
                  <a:lnTo>
                    <a:pt x="892681" y="291647"/>
                  </a:lnTo>
                  <a:lnTo>
                    <a:pt x="854683" y="316187"/>
                  </a:lnTo>
                  <a:lnTo>
                    <a:pt x="817311" y="341596"/>
                  </a:lnTo>
                  <a:lnTo>
                    <a:pt x="780580" y="367860"/>
                  </a:lnTo>
                  <a:lnTo>
                    <a:pt x="744503" y="394964"/>
                  </a:lnTo>
                  <a:lnTo>
                    <a:pt x="709096" y="422895"/>
                  </a:lnTo>
                  <a:lnTo>
                    <a:pt x="674372" y="451638"/>
                  </a:lnTo>
                  <a:lnTo>
                    <a:pt x="640345" y="481178"/>
                  </a:lnTo>
                  <a:lnTo>
                    <a:pt x="607031" y="511502"/>
                  </a:lnTo>
                  <a:lnTo>
                    <a:pt x="574442" y="542595"/>
                  </a:lnTo>
                  <a:lnTo>
                    <a:pt x="542595" y="574443"/>
                  </a:lnTo>
                  <a:lnTo>
                    <a:pt x="511502" y="607031"/>
                  </a:lnTo>
                  <a:lnTo>
                    <a:pt x="481178" y="640346"/>
                  </a:lnTo>
                  <a:lnTo>
                    <a:pt x="451637" y="674372"/>
                  </a:lnTo>
                  <a:lnTo>
                    <a:pt x="422895" y="709096"/>
                  </a:lnTo>
                  <a:lnTo>
                    <a:pt x="394964" y="744504"/>
                  </a:lnTo>
                  <a:lnTo>
                    <a:pt x="367860" y="780580"/>
                  </a:lnTo>
                  <a:lnTo>
                    <a:pt x="341596" y="817312"/>
                  </a:lnTo>
                  <a:lnTo>
                    <a:pt x="316187" y="854684"/>
                  </a:lnTo>
                  <a:lnTo>
                    <a:pt x="291647" y="892682"/>
                  </a:lnTo>
                  <a:lnTo>
                    <a:pt x="267991" y="931291"/>
                  </a:lnTo>
                  <a:lnTo>
                    <a:pt x="245232" y="970499"/>
                  </a:lnTo>
                  <a:lnTo>
                    <a:pt x="223386" y="1010290"/>
                  </a:lnTo>
                  <a:lnTo>
                    <a:pt x="202466" y="1050649"/>
                  </a:lnTo>
                  <a:lnTo>
                    <a:pt x="182486" y="1091564"/>
                  </a:lnTo>
                  <a:lnTo>
                    <a:pt x="163461" y="1133019"/>
                  </a:lnTo>
                  <a:lnTo>
                    <a:pt x="145406" y="1175000"/>
                  </a:lnTo>
                  <a:lnTo>
                    <a:pt x="128334" y="1217493"/>
                  </a:lnTo>
                  <a:lnTo>
                    <a:pt x="112260" y="1260483"/>
                  </a:lnTo>
                  <a:lnTo>
                    <a:pt x="97198" y="1303957"/>
                  </a:lnTo>
                  <a:lnTo>
                    <a:pt x="83163" y="1347899"/>
                  </a:lnTo>
                  <a:lnTo>
                    <a:pt x="70168" y="1392297"/>
                  </a:lnTo>
                  <a:lnTo>
                    <a:pt x="58228" y="1437134"/>
                  </a:lnTo>
                  <a:lnTo>
                    <a:pt x="47358" y="1482398"/>
                  </a:lnTo>
                  <a:lnTo>
                    <a:pt x="37571" y="1528074"/>
                  </a:lnTo>
                  <a:lnTo>
                    <a:pt x="28882" y="1574147"/>
                  </a:lnTo>
                  <a:lnTo>
                    <a:pt x="21305" y="1620603"/>
                  </a:lnTo>
                  <a:lnTo>
                    <a:pt x="14854" y="1667428"/>
                  </a:lnTo>
                  <a:lnTo>
                    <a:pt x="9545" y="1714607"/>
                  </a:lnTo>
                  <a:lnTo>
                    <a:pt x="5390" y="1762127"/>
                  </a:lnTo>
                  <a:lnTo>
                    <a:pt x="2405" y="1809973"/>
                  </a:lnTo>
                  <a:lnTo>
                    <a:pt x="603" y="1858131"/>
                  </a:lnTo>
                  <a:lnTo>
                    <a:pt x="0" y="1906586"/>
                  </a:lnTo>
                  <a:lnTo>
                    <a:pt x="603" y="1955041"/>
                  </a:lnTo>
                  <a:lnTo>
                    <a:pt x="2405" y="2003199"/>
                  </a:lnTo>
                  <a:lnTo>
                    <a:pt x="5390" y="2051044"/>
                  </a:lnTo>
                  <a:lnTo>
                    <a:pt x="9545" y="2098564"/>
                  </a:lnTo>
                  <a:lnTo>
                    <a:pt x="14854" y="2145744"/>
                  </a:lnTo>
                  <a:lnTo>
                    <a:pt x="21305" y="2192569"/>
                  </a:lnTo>
                  <a:lnTo>
                    <a:pt x="28882" y="2239025"/>
                  </a:lnTo>
                  <a:lnTo>
                    <a:pt x="37571" y="2285098"/>
                  </a:lnTo>
                  <a:lnTo>
                    <a:pt x="47358" y="2330773"/>
                  </a:lnTo>
                  <a:lnTo>
                    <a:pt x="58228" y="2376036"/>
                  </a:lnTo>
                  <a:lnTo>
                    <a:pt x="70168" y="2420874"/>
                  </a:lnTo>
                  <a:lnTo>
                    <a:pt x="83163" y="2465271"/>
                  </a:lnTo>
                  <a:lnTo>
                    <a:pt x="97198" y="2509214"/>
                  </a:lnTo>
                  <a:lnTo>
                    <a:pt x="112260" y="2552687"/>
                  </a:lnTo>
                  <a:lnTo>
                    <a:pt x="128334" y="2595678"/>
                  </a:lnTo>
                  <a:lnTo>
                    <a:pt x="145406" y="2638170"/>
                  </a:lnTo>
                  <a:lnTo>
                    <a:pt x="163461" y="2680151"/>
                  </a:lnTo>
                  <a:lnTo>
                    <a:pt x="182486" y="2721606"/>
                  </a:lnTo>
                  <a:lnTo>
                    <a:pt x="202466" y="2762521"/>
                  </a:lnTo>
                  <a:lnTo>
                    <a:pt x="223386" y="2802880"/>
                  </a:lnTo>
                  <a:lnTo>
                    <a:pt x="245232" y="2842671"/>
                  </a:lnTo>
                  <a:lnTo>
                    <a:pt x="267991" y="2881878"/>
                  </a:lnTo>
                  <a:lnTo>
                    <a:pt x="291647" y="2920488"/>
                  </a:lnTo>
                  <a:lnTo>
                    <a:pt x="316187" y="2958486"/>
                  </a:lnTo>
                  <a:lnTo>
                    <a:pt x="341596" y="2995858"/>
                  </a:lnTo>
                  <a:lnTo>
                    <a:pt x="367860" y="3032589"/>
                  </a:lnTo>
                  <a:lnTo>
                    <a:pt x="394964" y="3068666"/>
                  </a:lnTo>
                  <a:lnTo>
                    <a:pt x="422895" y="3104073"/>
                  </a:lnTo>
                  <a:lnTo>
                    <a:pt x="451637" y="3138797"/>
                  </a:lnTo>
                  <a:lnTo>
                    <a:pt x="481178" y="3172824"/>
                  </a:lnTo>
                  <a:lnTo>
                    <a:pt x="511502" y="3206138"/>
                  </a:lnTo>
                  <a:lnTo>
                    <a:pt x="542595" y="3238727"/>
                  </a:lnTo>
                  <a:lnTo>
                    <a:pt x="574442" y="3270574"/>
                  </a:lnTo>
                  <a:lnTo>
                    <a:pt x="607031" y="3301667"/>
                  </a:lnTo>
                  <a:lnTo>
                    <a:pt x="640345" y="3331991"/>
                  </a:lnTo>
                  <a:lnTo>
                    <a:pt x="674372" y="3361531"/>
                  </a:lnTo>
                  <a:lnTo>
                    <a:pt x="709096" y="3390274"/>
                  </a:lnTo>
                  <a:lnTo>
                    <a:pt x="744503" y="3418205"/>
                  </a:lnTo>
                  <a:lnTo>
                    <a:pt x="780580" y="3445309"/>
                  </a:lnTo>
                  <a:lnTo>
                    <a:pt x="817311" y="3471573"/>
                  </a:lnTo>
                  <a:lnTo>
                    <a:pt x="854683" y="3496982"/>
                  </a:lnTo>
                  <a:lnTo>
                    <a:pt x="892681" y="3521522"/>
                  </a:lnTo>
                  <a:lnTo>
                    <a:pt x="931290" y="3545178"/>
                  </a:lnTo>
                  <a:lnTo>
                    <a:pt x="970498" y="3567937"/>
                  </a:lnTo>
                  <a:lnTo>
                    <a:pt x="1010289" y="3589783"/>
                  </a:lnTo>
                  <a:lnTo>
                    <a:pt x="1050648" y="3610703"/>
                  </a:lnTo>
                  <a:lnTo>
                    <a:pt x="1091563" y="3630683"/>
                  </a:lnTo>
                  <a:lnTo>
                    <a:pt x="1133018" y="3649707"/>
                  </a:lnTo>
                  <a:lnTo>
                    <a:pt x="1174998" y="3667763"/>
                  </a:lnTo>
                  <a:lnTo>
                    <a:pt x="1217491" y="3684835"/>
                  </a:lnTo>
                  <a:lnTo>
                    <a:pt x="1260482" y="3700909"/>
                  </a:lnTo>
                  <a:lnTo>
                    <a:pt x="1303955" y="3715970"/>
                  </a:lnTo>
                  <a:lnTo>
                    <a:pt x="1347898" y="3730006"/>
                  </a:lnTo>
                  <a:lnTo>
                    <a:pt x="1392295" y="3743001"/>
                  </a:lnTo>
                  <a:lnTo>
                    <a:pt x="1437132" y="3754940"/>
                  </a:lnTo>
                  <a:lnTo>
                    <a:pt x="1482396" y="3765811"/>
                  </a:lnTo>
                  <a:lnTo>
                    <a:pt x="1528071" y="3775598"/>
                  </a:lnTo>
                  <a:lnTo>
                    <a:pt x="1574144" y="3784287"/>
                  </a:lnTo>
                  <a:lnTo>
                    <a:pt x="1620600" y="3791864"/>
                  </a:lnTo>
                  <a:lnTo>
                    <a:pt x="1667425" y="3798314"/>
                  </a:lnTo>
                  <a:lnTo>
                    <a:pt x="1714605" y="3803624"/>
                  </a:lnTo>
                  <a:lnTo>
                    <a:pt x="1762124" y="3807779"/>
                  </a:lnTo>
                  <a:lnTo>
                    <a:pt x="1809970" y="3810764"/>
                  </a:lnTo>
                  <a:lnTo>
                    <a:pt x="1858128" y="3812566"/>
                  </a:lnTo>
                  <a:lnTo>
                    <a:pt x="1906583" y="3813169"/>
                  </a:lnTo>
                  <a:lnTo>
                    <a:pt x="1955038" y="3812566"/>
                  </a:lnTo>
                  <a:lnTo>
                    <a:pt x="2003196" y="3810764"/>
                  </a:lnTo>
                  <a:lnTo>
                    <a:pt x="2051042" y="3807779"/>
                  </a:lnTo>
                  <a:lnTo>
                    <a:pt x="2098561" y="3803624"/>
                  </a:lnTo>
                  <a:lnTo>
                    <a:pt x="2145741" y="3798314"/>
                  </a:lnTo>
                  <a:lnTo>
                    <a:pt x="2192566" y="3791864"/>
                  </a:lnTo>
                  <a:lnTo>
                    <a:pt x="2239022" y="3784287"/>
                  </a:lnTo>
                  <a:lnTo>
                    <a:pt x="2285095" y="3775598"/>
                  </a:lnTo>
                  <a:lnTo>
                    <a:pt x="2330771" y="3765811"/>
                  </a:lnTo>
                  <a:lnTo>
                    <a:pt x="2376034" y="3754940"/>
                  </a:lnTo>
                  <a:lnTo>
                    <a:pt x="2420872" y="3743001"/>
                  </a:lnTo>
                  <a:lnTo>
                    <a:pt x="2465269" y="3730006"/>
                  </a:lnTo>
                  <a:lnTo>
                    <a:pt x="2509212" y="3715970"/>
                  </a:lnTo>
                  <a:lnTo>
                    <a:pt x="2552686" y="3700909"/>
                  </a:lnTo>
                  <a:lnTo>
                    <a:pt x="2595676" y="3684835"/>
                  </a:lnTo>
                  <a:lnTo>
                    <a:pt x="2638169" y="3667763"/>
                  </a:lnTo>
                  <a:lnTo>
                    <a:pt x="2680150" y="3649707"/>
                  </a:lnTo>
                  <a:lnTo>
                    <a:pt x="2721605" y="3630683"/>
                  </a:lnTo>
                  <a:lnTo>
                    <a:pt x="2762519" y="3610703"/>
                  </a:lnTo>
                  <a:lnTo>
                    <a:pt x="2802879" y="3589783"/>
                  </a:lnTo>
                  <a:lnTo>
                    <a:pt x="2842670" y="3567937"/>
                  </a:lnTo>
                  <a:lnTo>
                    <a:pt x="2881877" y="3545178"/>
                  </a:lnTo>
                  <a:lnTo>
                    <a:pt x="2920487" y="3521522"/>
                  </a:lnTo>
                  <a:lnTo>
                    <a:pt x="2958485" y="3496982"/>
                  </a:lnTo>
                  <a:lnTo>
                    <a:pt x="2995857" y="3471573"/>
                  </a:lnTo>
                  <a:lnTo>
                    <a:pt x="3032588" y="3445309"/>
                  </a:lnTo>
                  <a:lnTo>
                    <a:pt x="3068665" y="3418205"/>
                  </a:lnTo>
                  <a:lnTo>
                    <a:pt x="3104073" y="3390274"/>
                  </a:lnTo>
                  <a:lnTo>
                    <a:pt x="3138797" y="3361531"/>
                  </a:lnTo>
                  <a:lnTo>
                    <a:pt x="3172823" y="3331991"/>
                  </a:lnTo>
                  <a:lnTo>
                    <a:pt x="3206138" y="3301667"/>
                  </a:lnTo>
                  <a:lnTo>
                    <a:pt x="3238726" y="3270574"/>
                  </a:lnTo>
                  <a:lnTo>
                    <a:pt x="3270574" y="3238727"/>
                  </a:lnTo>
                  <a:lnTo>
                    <a:pt x="3301667" y="3206138"/>
                  </a:lnTo>
                  <a:lnTo>
                    <a:pt x="3331991" y="3172824"/>
                  </a:lnTo>
                  <a:lnTo>
                    <a:pt x="3361531" y="3138797"/>
                  </a:lnTo>
                  <a:lnTo>
                    <a:pt x="3390274" y="3104073"/>
                  </a:lnTo>
                  <a:lnTo>
                    <a:pt x="3418205" y="3068666"/>
                  </a:lnTo>
                  <a:lnTo>
                    <a:pt x="3445309" y="3032589"/>
                  </a:lnTo>
                  <a:lnTo>
                    <a:pt x="3471573" y="2995858"/>
                  </a:lnTo>
                  <a:lnTo>
                    <a:pt x="3496982" y="2958486"/>
                  </a:lnTo>
                  <a:lnTo>
                    <a:pt x="3521522" y="2920488"/>
                  </a:lnTo>
                  <a:lnTo>
                    <a:pt x="3545178" y="2881878"/>
                  </a:lnTo>
                  <a:lnTo>
                    <a:pt x="3567937" y="2842671"/>
                  </a:lnTo>
                  <a:lnTo>
                    <a:pt x="3589783" y="2802880"/>
                  </a:lnTo>
                  <a:lnTo>
                    <a:pt x="3610703" y="2762521"/>
                  </a:lnTo>
                  <a:lnTo>
                    <a:pt x="3630683" y="2721606"/>
                  </a:lnTo>
                  <a:lnTo>
                    <a:pt x="3649707" y="2680151"/>
                  </a:lnTo>
                  <a:lnTo>
                    <a:pt x="3667763" y="2638170"/>
                  </a:lnTo>
                  <a:lnTo>
                    <a:pt x="3684834" y="2595678"/>
                  </a:lnTo>
                  <a:lnTo>
                    <a:pt x="3700908" y="2552687"/>
                  </a:lnTo>
                  <a:lnTo>
                    <a:pt x="3715970" y="2509214"/>
                  </a:lnTo>
                  <a:lnTo>
                    <a:pt x="3730006" y="2465271"/>
                  </a:lnTo>
                  <a:lnTo>
                    <a:pt x="3743001" y="2420874"/>
                  </a:lnTo>
                  <a:lnTo>
                    <a:pt x="3754940" y="2376036"/>
                  </a:lnTo>
                  <a:lnTo>
                    <a:pt x="3765811" y="2330773"/>
                  </a:lnTo>
                  <a:lnTo>
                    <a:pt x="3775598" y="2285098"/>
                  </a:lnTo>
                  <a:lnTo>
                    <a:pt x="3784287" y="2239025"/>
                  </a:lnTo>
                  <a:lnTo>
                    <a:pt x="3791864" y="2192569"/>
                  </a:lnTo>
                  <a:lnTo>
                    <a:pt x="3798314" y="2145744"/>
                  </a:lnTo>
                  <a:lnTo>
                    <a:pt x="3803624" y="2098564"/>
                  </a:lnTo>
                  <a:lnTo>
                    <a:pt x="3807779" y="2051044"/>
                  </a:lnTo>
                  <a:lnTo>
                    <a:pt x="3810764" y="2003199"/>
                  </a:lnTo>
                  <a:lnTo>
                    <a:pt x="3812566" y="1955041"/>
                  </a:lnTo>
                  <a:lnTo>
                    <a:pt x="3813169" y="1906586"/>
                  </a:lnTo>
                  <a:lnTo>
                    <a:pt x="3812566" y="1858131"/>
                  </a:lnTo>
                  <a:lnTo>
                    <a:pt x="3810764" y="1809973"/>
                  </a:lnTo>
                  <a:lnTo>
                    <a:pt x="3807779" y="1762127"/>
                  </a:lnTo>
                  <a:lnTo>
                    <a:pt x="3803624" y="1714607"/>
                  </a:lnTo>
                  <a:lnTo>
                    <a:pt x="3798314" y="1667428"/>
                  </a:lnTo>
                  <a:lnTo>
                    <a:pt x="3791864" y="1620603"/>
                  </a:lnTo>
                  <a:lnTo>
                    <a:pt x="3784287" y="1574147"/>
                  </a:lnTo>
                  <a:lnTo>
                    <a:pt x="3775598" y="1528074"/>
                  </a:lnTo>
                  <a:lnTo>
                    <a:pt x="3765811" y="1482398"/>
                  </a:lnTo>
                  <a:lnTo>
                    <a:pt x="3754940" y="1437134"/>
                  </a:lnTo>
                  <a:lnTo>
                    <a:pt x="3743001" y="1392297"/>
                  </a:lnTo>
                  <a:lnTo>
                    <a:pt x="3730006" y="1347899"/>
                  </a:lnTo>
                  <a:lnTo>
                    <a:pt x="3715970" y="1303957"/>
                  </a:lnTo>
                  <a:lnTo>
                    <a:pt x="3700908" y="1260483"/>
                  </a:lnTo>
                  <a:lnTo>
                    <a:pt x="3684834" y="1217493"/>
                  </a:lnTo>
                  <a:lnTo>
                    <a:pt x="3667763" y="1175000"/>
                  </a:lnTo>
                  <a:lnTo>
                    <a:pt x="3649707" y="1133019"/>
                  </a:lnTo>
                  <a:lnTo>
                    <a:pt x="3630683" y="1091564"/>
                  </a:lnTo>
                  <a:lnTo>
                    <a:pt x="3610703" y="1050649"/>
                  </a:lnTo>
                  <a:lnTo>
                    <a:pt x="3589783" y="1010290"/>
                  </a:lnTo>
                  <a:lnTo>
                    <a:pt x="3567937" y="970499"/>
                  </a:lnTo>
                  <a:lnTo>
                    <a:pt x="3545178" y="931291"/>
                  </a:lnTo>
                  <a:lnTo>
                    <a:pt x="3521522" y="892682"/>
                  </a:lnTo>
                  <a:lnTo>
                    <a:pt x="3496982" y="854684"/>
                  </a:lnTo>
                  <a:lnTo>
                    <a:pt x="3471573" y="817312"/>
                  </a:lnTo>
                  <a:lnTo>
                    <a:pt x="3445309" y="780580"/>
                  </a:lnTo>
                  <a:lnTo>
                    <a:pt x="3418205" y="744504"/>
                  </a:lnTo>
                  <a:lnTo>
                    <a:pt x="3390274" y="709096"/>
                  </a:lnTo>
                  <a:lnTo>
                    <a:pt x="3361531" y="674372"/>
                  </a:lnTo>
                  <a:lnTo>
                    <a:pt x="3331991" y="640346"/>
                  </a:lnTo>
                  <a:lnTo>
                    <a:pt x="3301667" y="607031"/>
                  </a:lnTo>
                  <a:lnTo>
                    <a:pt x="3270574" y="574443"/>
                  </a:lnTo>
                  <a:lnTo>
                    <a:pt x="3238726" y="542595"/>
                  </a:lnTo>
                  <a:lnTo>
                    <a:pt x="3206138" y="511502"/>
                  </a:lnTo>
                  <a:lnTo>
                    <a:pt x="3172823" y="481178"/>
                  </a:lnTo>
                  <a:lnTo>
                    <a:pt x="3138797" y="451638"/>
                  </a:lnTo>
                  <a:lnTo>
                    <a:pt x="3104073" y="422895"/>
                  </a:lnTo>
                  <a:lnTo>
                    <a:pt x="3068665" y="394964"/>
                  </a:lnTo>
                  <a:lnTo>
                    <a:pt x="3032588" y="367860"/>
                  </a:lnTo>
                  <a:lnTo>
                    <a:pt x="2995857" y="341596"/>
                  </a:lnTo>
                  <a:lnTo>
                    <a:pt x="2958485" y="316187"/>
                  </a:lnTo>
                  <a:lnTo>
                    <a:pt x="2920487" y="291647"/>
                  </a:lnTo>
                  <a:lnTo>
                    <a:pt x="2881877" y="267991"/>
                  </a:lnTo>
                  <a:lnTo>
                    <a:pt x="2842670" y="245232"/>
                  </a:lnTo>
                  <a:lnTo>
                    <a:pt x="2802879" y="223386"/>
                  </a:lnTo>
                  <a:lnTo>
                    <a:pt x="2762519" y="202466"/>
                  </a:lnTo>
                  <a:lnTo>
                    <a:pt x="2721605" y="182486"/>
                  </a:lnTo>
                  <a:lnTo>
                    <a:pt x="2680150" y="163462"/>
                  </a:lnTo>
                  <a:lnTo>
                    <a:pt x="2638169" y="145406"/>
                  </a:lnTo>
                  <a:lnTo>
                    <a:pt x="2595676" y="128334"/>
                  </a:lnTo>
                  <a:lnTo>
                    <a:pt x="2552686" y="112260"/>
                  </a:lnTo>
                  <a:lnTo>
                    <a:pt x="2509212" y="97198"/>
                  </a:lnTo>
                  <a:lnTo>
                    <a:pt x="2465269" y="83163"/>
                  </a:lnTo>
                  <a:lnTo>
                    <a:pt x="2420872" y="70168"/>
                  </a:lnTo>
                  <a:lnTo>
                    <a:pt x="2376034" y="58228"/>
                  </a:lnTo>
                  <a:lnTo>
                    <a:pt x="2330771" y="47358"/>
                  </a:lnTo>
                  <a:lnTo>
                    <a:pt x="2285095" y="37571"/>
                  </a:lnTo>
                  <a:lnTo>
                    <a:pt x="2239022" y="28882"/>
                  </a:lnTo>
                  <a:lnTo>
                    <a:pt x="2192566" y="21305"/>
                  </a:lnTo>
                  <a:lnTo>
                    <a:pt x="2145741" y="14854"/>
                  </a:lnTo>
                  <a:lnTo>
                    <a:pt x="2098561" y="9545"/>
                  </a:lnTo>
                  <a:lnTo>
                    <a:pt x="2051042" y="5390"/>
                  </a:lnTo>
                  <a:lnTo>
                    <a:pt x="2003196" y="2405"/>
                  </a:lnTo>
                  <a:lnTo>
                    <a:pt x="1955038" y="603"/>
                  </a:lnTo>
                  <a:lnTo>
                    <a:pt x="1906583" y="0"/>
                  </a:lnTo>
                  <a:close/>
                </a:path>
              </a:pathLst>
            </a:custGeom>
            <a:solidFill>
              <a:srgbClr val="EA9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587470" y="1701941"/>
              <a:ext cx="2369820" cy="2704465"/>
            </a:xfrm>
            <a:custGeom>
              <a:avLst/>
              <a:gdLst/>
              <a:ahLst/>
              <a:cxnLst/>
              <a:rect l="l" t="t" r="r" b="b"/>
              <a:pathLst>
                <a:path w="2369819" h="2704465">
                  <a:moveTo>
                    <a:pt x="654240" y="845680"/>
                  </a:moveTo>
                  <a:lnTo>
                    <a:pt x="614514" y="868299"/>
                  </a:lnTo>
                  <a:lnTo>
                    <a:pt x="572960" y="887857"/>
                  </a:lnTo>
                  <a:lnTo>
                    <a:pt x="529729" y="904214"/>
                  </a:lnTo>
                  <a:lnTo>
                    <a:pt x="484987" y="917206"/>
                  </a:lnTo>
                  <a:lnTo>
                    <a:pt x="438492" y="926757"/>
                  </a:lnTo>
                  <a:lnTo>
                    <a:pt x="438251" y="926757"/>
                  </a:lnTo>
                  <a:lnTo>
                    <a:pt x="391363" y="932497"/>
                  </a:lnTo>
                  <a:lnTo>
                    <a:pt x="391045" y="932497"/>
                  </a:lnTo>
                  <a:lnTo>
                    <a:pt x="343103" y="934453"/>
                  </a:lnTo>
                  <a:lnTo>
                    <a:pt x="294919" y="932497"/>
                  </a:lnTo>
                  <a:lnTo>
                    <a:pt x="247789" y="926757"/>
                  </a:lnTo>
                  <a:lnTo>
                    <a:pt x="201866" y="917371"/>
                  </a:lnTo>
                  <a:lnTo>
                    <a:pt x="157302" y="904506"/>
                  </a:lnTo>
                  <a:lnTo>
                    <a:pt x="114249" y="888301"/>
                  </a:lnTo>
                  <a:lnTo>
                    <a:pt x="72834" y="868908"/>
                  </a:lnTo>
                  <a:lnTo>
                    <a:pt x="33235" y="846493"/>
                  </a:lnTo>
                  <a:lnTo>
                    <a:pt x="33147" y="851827"/>
                  </a:lnTo>
                  <a:lnTo>
                    <a:pt x="32854" y="856792"/>
                  </a:lnTo>
                  <a:lnTo>
                    <a:pt x="32842" y="2473337"/>
                  </a:lnTo>
                  <a:lnTo>
                    <a:pt x="55714" y="2488158"/>
                  </a:lnTo>
                  <a:lnTo>
                    <a:pt x="135864" y="2538958"/>
                  </a:lnTo>
                  <a:lnTo>
                    <a:pt x="176784" y="2551658"/>
                  </a:lnTo>
                  <a:lnTo>
                    <a:pt x="218236" y="2577058"/>
                  </a:lnTo>
                  <a:lnTo>
                    <a:pt x="302704" y="2602458"/>
                  </a:lnTo>
                  <a:lnTo>
                    <a:pt x="345694" y="2627858"/>
                  </a:lnTo>
                  <a:lnTo>
                    <a:pt x="613295" y="2704058"/>
                  </a:lnTo>
                  <a:lnTo>
                    <a:pt x="653389" y="2704058"/>
                  </a:lnTo>
                  <a:lnTo>
                    <a:pt x="653389" y="934453"/>
                  </a:lnTo>
                  <a:lnTo>
                    <a:pt x="653389" y="856792"/>
                  </a:lnTo>
                  <a:lnTo>
                    <a:pt x="653757" y="851827"/>
                  </a:lnTo>
                  <a:lnTo>
                    <a:pt x="654177" y="846493"/>
                  </a:lnTo>
                  <a:lnTo>
                    <a:pt x="654240" y="845680"/>
                  </a:lnTo>
                  <a:close/>
                </a:path>
                <a:path w="2369819" h="2704465">
                  <a:moveTo>
                    <a:pt x="686219" y="343115"/>
                  </a:moveTo>
                  <a:lnTo>
                    <a:pt x="683082" y="296557"/>
                  </a:lnTo>
                  <a:lnTo>
                    <a:pt x="673963" y="251904"/>
                  </a:lnTo>
                  <a:lnTo>
                    <a:pt x="659257" y="209562"/>
                  </a:lnTo>
                  <a:lnTo>
                    <a:pt x="639368" y="169938"/>
                  </a:lnTo>
                  <a:lnTo>
                    <a:pt x="614718" y="133451"/>
                  </a:lnTo>
                  <a:lnTo>
                    <a:pt x="585724" y="100495"/>
                  </a:lnTo>
                  <a:lnTo>
                    <a:pt x="552767" y="71501"/>
                  </a:lnTo>
                  <a:lnTo>
                    <a:pt x="516280" y="46850"/>
                  </a:lnTo>
                  <a:lnTo>
                    <a:pt x="476656" y="26974"/>
                  </a:lnTo>
                  <a:lnTo>
                    <a:pt x="434314" y="12268"/>
                  </a:lnTo>
                  <a:lnTo>
                    <a:pt x="389661" y="3136"/>
                  </a:lnTo>
                  <a:lnTo>
                    <a:pt x="343103" y="0"/>
                  </a:lnTo>
                  <a:lnTo>
                    <a:pt x="296545" y="3136"/>
                  </a:lnTo>
                  <a:lnTo>
                    <a:pt x="251891" y="12268"/>
                  </a:lnTo>
                  <a:lnTo>
                    <a:pt x="209550" y="26974"/>
                  </a:lnTo>
                  <a:lnTo>
                    <a:pt x="169938" y="46850"/>
                  </a:lnTo>
                  <a:lnTo>
                    <a:pt x="133438" y="71501"/>
                  </a:lnTo>
                  <a:lnTo>
                    <a:pt x="100495" y="100495"/>
                  </a:lnTo>
                  <a:lnTo>
                    <a:pt x="71488" y="133451"/>
                  </a:lnTo>
                  <a:lnTo>
                    <a:pt x="46837" y="169938"/>
                  </a:lnTo>
                  <a:lnTo>
                    <a:pt x="26962" y="209562"/>
                  </a:lnTo>
                  <a:lnTo>
                    <a:pt x="12255" y="251904"/>
                  </a:lnTo>
                  <a:lnTo>
                    <a:pt x="3136" y="296557"/>
                  </a:lnTo>
                  <a:lnTo>
                    <a:pt x="0" y="343115"/>
                  </a:lnTo>
                  <a:lnTo>
                    <a:pt x="3136" y="389674"/>
                  </a:lnTo>
                  <a:lnTo>
                    <a:pt x="12255" y="434327"/>
                  </a:lnTo>
                  <a:lnTo>
                    <a:pt x="26962" y="476669"/>
                  </a:lnTo>
                  <a:lnTo>
                    <a:pt x="46837" y="516293"/>
                  </a:lnTo>
                  <a:lnTo>
                    <a:pt x="71488" y="552780"/>
                  </a:lnTo>
                  <a:lnTo>
                    <a:pt x="100495" y="585724"/>
                  </a:lnTo>
                  <a:lnTo>
                    <a:pt x="133438" y="614730"/>
                  </a:lnTo>
                  <a:lnTo>
                    <a:pt x="169938" y="639381"/>
                  </a:lnTo>
                  <a:lnTo>
                    <a:pt x="209550" y="659257"/>
                  </a:lnTo>
                  <a:lnTo>
                    <a:pt x="251891" y="673963"/>
                  </a:lnTo>
                  <a:lnTo>
                    <a:pt x="296545" y="683094"/>
                  </a:lnTo>
                  <a:lnTo>
                    <a:pt x="343103" y="686219"/>
                  </a:lnTo>
                  <a:lnTo>
                    <a:pt x="389661" y="683094"/>
                  </a:lnTo>
                  <a:lnTo>
                    <a:pt x="434314" y="673963"/>
                  </a:lnTo>
                  <a:lnTo>
                    <a:pt x="476656" y="659257"/>
                  </a:lnTo>
                  <a:lnTo>
                    <a:pt x="516280" y="639381"/>
                  </a:lnTo>
                  <a:lnTo>
                    <a:pt x="552767" y="614730"/>
                  </a:lnTo>
                  <a:lnTo>
                    <a:pt x="585724" y="585724"/>
                  </a:lnTo>
                  <a:lnTo>
                    <a:pt x="614718" y="552780"/>
                  </a:lnTo>
                  <a:lnTo>
                    <a:pt x="639368" y="516293"/>
                  </a:lnTo>
                  <a:lnTo>
                    <a:pt x="659257" y="476669"/>
                  </a:lnTo>
                  <a:lnTo>
                    <a:pt x="673963" y="434327"/>
                  </a:lnTo>
                  <a:lnTo>
                    <a:pt x="683082" y="389674"/>
                  </a:lnTo>
                  <a:lnTo>
                    <a:pt x="686219" y="343115"/>
                  </a:lnTo>
                  <a:close/>
                </a:path>
                <a:path w="2369819" h="2704465">
                  <a:moveTo>
                    <a:pt x="2369477" y="343115"/>
                  </a:moveTo>
                  <a:lnTo>
                    <a:pt x="2046757" y="32854"/>
                  </a:lnTo>
                  <a:lnTo>
                    <a:pt x="857084" y="32854"/>
                  </a:lnTo>
                  <a:lnTo>
                    <a:pt x="851814" y="33147"/>
                  </a:lnTo>
                  <a:lnTo>
                    <a:pt x="846480" y="33261"/>
                  </a:lnTo>
                  <a:lnTo>
                    <a:pt x="868895" y="72847"/>
                  </a:lnTo>
                  <a:lnTo>
                    <a:pt x="888288" y="114249"/>
                  </a:lnTo>
                  <a:lnTo>
                    <a:pt x="904494" y="157314"/>
                  </a:lnTo>
                  <a:lnTo>
                    <a:pt x="917371" y="201879"/>
                  </a:lnTo>
                  <a:lnTo>
                    <a:pt x="926757" y="247802"/>
                  </a:lnTo>
                  <a:lnTo>
                    <a:pt x="932497" y="294932"/>
                  </a:lnTo>
                  <a:lnTo>
                    <a:pt x="934440" y="343115"/>
                  </a:lnTo>
                  <a:lnTo>
                    <a:pt x="932472" y="391528"/>
                  </a:lnTo>
                  <a:lnTo>
                    <a:pt x="926680" y="438873"/>
                  </a:lnTo>
                  <a:lnTo>
                    <a:pt x="917206" y="485000"/>
                  </a:lnTo>
                  <a:lnTo>
                    <a:pt x="904201" y="529742"/>
                  </a:lnTo>
                  <a:lnTo>
                    <a:pt x="887844" y="572973"/>
                  </a:lnTo>
                  <a:lnTo>
                    <a:pt x="868286" y="614527"/>
                  </a:lnTo>
                  <a:lnTo>
                    <a:pt x="845667" y="654253"/>
                  </a:lnTo>
                  <a:lnTo>
                    <a:pt x="856780" y="653402"/>
                  </a:lnTo>
                  <a:lnTo>
                    <a:pt x="2046757" y="653402"/>
                  </a:lnTo>
                  <a:lnTo>
                    <a:pt x="2369477" y="343115"/>
                  </a:lnTo>
                  <a:close/>
                </a:path>
              </a:pathLst>
            </a:custGeom>
            <a:solidFill>
              <a:srgbClr val="00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332FA-5E5B-55A0-75E4-E61ED240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6" y="593725"/>
            <a:ext cx="19285529" cy="13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Lisa Bolland</cp:lastModifiedBy>
  <cp:revision>1</cp:revision>
  <dcterms:created xsi:type="dcterms:W3CDTF">2026-06-11T12:32:19Z</dcterms:created>
  <dcterms:modified xsi:type="dcterms:W3CDTF">2026-06-11T12:35:51Z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2026-05-14T00:00:00Z</vt:filetime>
  </property>
  <property fmtid="{D5CDD505-2E9C-101B-9397-08002B2CF9AE}" pid="3" name="Creator">
    <vt:lpwstr>Adobe InDesign 21.3 (Macintosh)</vt:lpwstr>
  </property>
  <property fmtid="{D5CDD505-2E9C-101B-9397-08002B2CF9AE}" pid="4" name="LastSaved">
    <vt:filetime>2026-06-11T00:00:00Z</vt:filetime>
  </property>
  <property fmtid="{D5CDD505-2E9C-101B-9397-08002B2CF9AE}" pid="5" name="Producer">
    <vt:lpwstr>Adobe PDF Library 18.0</vt:lpwstr>
  </property>
</Properties>
</file>